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0" r:id="rId2"/>
  </p:sldMasterIdLst>
  <p:notesMasterIdLst>
    <p:notesMasterId r:id="rId17"/>
  </p:notesMasterIdLst>
  <p:sldIdLst>
    <p:sldId id="256" r:id="rId3"/>
    <p:sldId id="257" r:id="rId4"/>
    <p:sldId id="261" r:id="rId5"/>
    <p:sldId id="284" r:id="rId6"/>
    <p:sldId id="286" r:id="rId7"/>
    <p:sldId id="287" r:id="rId8"/>
    <p:sldId id="274" r:id="rId9"/>
    <p:sldId id="275" r:id="rId10"/>
    <p:sldId id="276" r:id="rId11"/>
    <p:sldId id="277" r:id="rId12"/>
    <p:sldId id="278" r:id="rId13"/>
    <p:sldId id="279" r:id="rId14"/>
    <p:sldId id="282" r:id="rId15"/>
    <p:sldId id="288" r:id="rId1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60"/>
  </p:normalViewPr>
  <p:slideViewPr>
    <p:cSldViewPr snapToGrid="0">
      <p:cViewPr varScale="1">
        <p:scale>
          <a:sx n="103" d="100"/>
          <a:sy n="103" d="100"/>
        </p:scale>
        <p:origin x="835"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2.jpeg>
</file>

<file path=ppt/media/image3.jpeg>
</file>

<file path=ppt/media/image4.jpg>
</file>

<file path=ppt/media/image5.jp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D4EB62-3DAE-4E6C-ACF0-4CF9EF1EB07F}" type="datetimeFigureOut">
              <a:rPr lang="en-US" smtClean="0"/>
              <a:t>7/16/2025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CF0282-C957-4E46-AFFC-9BDA7D1910D1}" type="slidenum">
              <a:rPr lang="en-US" smtClean="0"/>
              <a:t>‹#›</a:t>
            </a:fld>
            <a:endParaRPr lang="en-US"/>
          </a:p>
        </p:txBody>
      </p:sp>
    </p:spTree>
    <p:extLst>
      <p:ext uri="{BB962C8B-B14F-4D97-AF65-F5344CB8AC3E}">
        <p14:creationId xmlns:p14="http://schemas.microsoft.com/office/powerpoint/2010/main" val="3413164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tBDf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sp>
        <p:nvSpPr>
          <p:cNvPr id="3" name="PlaceHolder 1"/>
          <p:cNvSpPr>
            <a:spLocks noGrp="1"/>
          </p:cNvSpPr>
          <p:nvPr>
            <p:ph type="body"/>
          </p:nvPr>
        </p:nvSpPr>
        <p:spPr>
          <a:xfrm>
            <a:off x="0" y="-180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4" name="PlaceHolder 2"/>
          <p:cNvSpPr>
            <a:spLocks noGrp="1"/>
          </p:cNvSpPr>
          <p:nvPr>
            <p:ph type="title"/>
          </p:nvPr>
        </p:nvSpPr>
        <p:spPr>
          <a:xfrm>
            <a:off x="450720" y="379800"/>
            <a:ext cx="4835520" cy="2313720"/>
          </a:xfrm>
          <a:prstGeom prst="rect">
            <a:avLst/>
          </a:prstGeom>
          <a:noFill/>
          <a:ln w="0">
            <a:noFill/>
          </a:ln>
        </p:spPr>
        <p:txBody>
          <a:bodyPr lIns="91440" tIns="91440" rIns="91440" bIns="91440" anchor="b">
            <a:noAutofit/>
          </a:bodyPr>
          <a:lstStyle/>
          <a:p>
            <a:pPr indent="0">
              <a:buNone/>
            </a:pPr>
            <a:r>
              <a:rPr lang="fr-FR" sz="5000" b="0" u="none" strike="noStrike">
                <a:solidFill>
                  <a:schemeClr val="dk1"/>
                </a:solidFill>
                <a:effectLst/>
                <a:uFillTx/>
                <a:latin typeface="Arial"/>
              </a:rPr>
              <a:t>Click to edit the title text format</a:t>
            </a:r>
          </a:p>
        </p:txBody>
      </p:sp>
      <p:sp>
        <p:nvSpPr>
          <p:cNvPr id="2" name="PlaceHolder 3"/>
          <p:cNvSpPr>
            <a:spLocks noGrp="1"/>
          </p:cNvSpPr>
          <p:nvPr>
            <p:ph type="sldNum" idx="1"/>
          </p:nvPr>
        </p:nvSpPr>
        <p:spPr>
          <a:xfrm>
            <a:off x="8598960" y="4839120"/>
            <a:ext cx="315720" cy="151560"/>
          </a:xfrm>
          <a:prstGeom prst="rect">
            <a:avLst/>
          </a:prstGeom>
          <a:noFill/>
          <a:ln w="0">
            <a:noFill/>
          </a:ln>
          <a:effectLst>
            <a:outerShdw blurRad="57240" dist="19080" dir="5400000" rotWithShape="0">
              <a:srgbClr val="000000">
                <a:alpha val="50000"/>
              </a:srgbClr>
            </a:outerShdw>
          </a:effectLst>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2"/>
                </a:solidFill>
                <a:effectLst/>
                <a:uFillTx/>
                <a:latin typeface="Barlow"/>
                <a:ea typeface="Barlow"/>
              </a:defRPr>
            </a:lvl1pPr>
          </a:lstStyle>
          <a:p>
            <a:pPr indent="0" algn="ctr" defTabSz="914400">
              <a:lnSpc>
                <a:spcPct val="100000"/>
              </a:lnSpc>
              <a:buNone/>
              <a:tabLst>
                <a:tab pos="0" algn="l"/>
              </a:tabLst>
            </a:pPr>
            <a:fld id="{FD2A6775-589B-4D46-BD12-8A49923244AD}" type="slidenum">
              <a:rPr lang="en" sz="800" b="0" u="none" strike="noStrike">
                <a:solidFill>
                  <a:schemeClr val="dk2"/>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lt1"/>
        </a:solidFill>
        <a:effectLst/>
      </p:bgPr>
    </p:bg>
    <p:spTree>
      <p:nvGrpSpPr>
        <p:cNvPr id="1" name=""/>
        <p:cNvGrpSpPr/>
        <p:nvPr/>
      </p:nvGrpSpPr>
      <p:grpSpPr>
        <a:xfrm>
          <a:off x="0" y="0"/>
          <a:ext cx="0" cy="0"/>
          <a:chOff x="0" y="0"/>
          <a:chExt cx="0" cy="0"/>
        </a:xfrm>
      </p:grpSpPr>
      <p:pic>
        <p:nvPicPr>
          <p:cNvPr id="78" name="Google Shape;189;p19"/>
          <p:cNvPicPr/>
          <p:nvPr/>
        </p:nvPicPr>
        <p:blipFill>
          <a:blip r:embed="rId2"/>
          <a:srcRect l="180" r="180"/>
          <a:stretch/>
        </p:blipFill>
        <p:spPr>
          <a:xfrm>
            <a:off x="0" y="0"/>
            <a:ext cx="9143640" cy="5142960"/>
          </a:xfrm>
          <a:prstGeom prst="rect">
            <a:avLst/>
          </a:prstGeom>
          <a:noFill/>
          <a:ln w="0">
            <a:noFill/>
          </a:ln>
        </p:spPr>
      </p:pic>
      <p:sp>
        <p:nvSpPr>
          <p:cNvPr id="79" name="PlaceHolder 1"/>
          <p:cNvSpPr>
            <a:spLocks noGrp="1"/>
          </p:cNvSpPr>
          <p:nvPr>
            <p:ph type="title"/>
          </p:nvPr>
        </p:nvSpPr>
        <p:spPr>
          <a:xfrm>
            <a:off x="389160" y="3145320"/>
            <a:ext cx="3889800" cy="785520"/>
          </a:xfrm>
          <a:prstGeom prst="rect">
            <a:avLst/>
          </a:prstGeom>
          <a:noFill/>
          <a:ln w="0">
            <a:noFill/>
          </a:ln>
        </p:spPr>
        <p:txBody>
          <a:bodyPr lIns="91440" tIns="91440" rIns="91440" bIns="91440" anchor="b">
            <a:noAutofit/>
          </a:bodyPr>
          <a:lstStyle/>
          <a:p>
            <a:pPr indent="0" algn="ctr">
              <a:lnSpc>
                <a:spcPct val="100000"/>
              </a:lnSpc>
              <a:buNone/>
            </a:pPr>
            <a:r>
              <a:rPr lang="fr-FR" sz="3800" b="0" u="none" strike="noStrike">
                <a:solidFill>
                  <a:schemeClr val="dk2"/>
                </a:solidFill>
                <a:effectLst/>
                <a:uFillTx/>
                <a:latin typeface="Barlow"/>
                <a:ea typeface="Barlow"/>
              </a:rPr>
              <a:t>xx%</a:t>
            </a:r>
            <a:endParaRPr lang="fr-FR" sz="3800" b="0" u="none" strike="noStrike">
              <a:solidFill>
                <a:schemeClr val="dk1"/>
              </a:solidFill>
              <a:effectLst/>
              <a:uFillTx/>
              <a:latin typeface="Arial"/>
            </a:endParaRPr>
          </a:p>
        </p:txBody>
      </p:sp>
      <p:sp>
        <p:nvSpPr>
          <p:cNvPr id="80" name="PlaceHolder 2"/>
          <p:cNvSpPr>
            <a:spLocks noGrp="1"/>
          </p:cNvSpPr>
          <p:nvPr>
            <p:ph type="title"/>
          </p:nvPr>
        </p:nvSpPr>
        <p:spPr>
          <a:xfrm>
            <a:off x="4864680" y="3145320"/>
            <a:ext cx="3889800" cy="785520"/>
          </a:xfrm>
          <a:prstGeom prst="rect">
            <a:avLst/>
          </a:prstGeom>
          <a:noFill/>
          <a:ln w="0">
            <a:noFill/>
          </a:ln>
        </p:spPr>
        <p:txBody>
          <a:bodyPr lIns="91440" tIns="91440" rIns="91440" bIns="91440" anchor="b">
            <a:noAutofit/>
          </a:bodyPr>
          <a:lstStyle/>
          <a:p>
            <a:pPr indent="0" algn="ctr">
              <a:lnSpc>
                <a:spcPct val="100000"/>
              </a:lnSpc>
              <a:buNone/>
            </a:pPr>
            <a:r>
              <a:rPr lang="fr-FR" sz="4500" b="0" u="none" strike="noStrike">
                <a:solidFill>
                  <a:schemeClr val="accent1"/>
                </a:solidFill>
                <a:effectLst/>
                <a:uFillTx/>
                <a:latin typeface="Barlow"/>
                <a:ea typeface="Barlow"/>
              </a:rPr>
              <a:t>xx%</a:t>
            </a:r>
            <a:endParaRPr lang="fr-FR" sz="4500" b="0" u="none" strike="noStrike">
              <a:solidFill>
                <a:schemeClr val="dk1"/>
              </a:solidFill>
              <a:effectLst/>
              <a:uFillTx/>
              <a:latin typeface="Arial"/>
            </a:endParaRPr>
          </a:p>
        </p:txBody>
      </p:sp>
      <p:sp>
        <p:nvSpPr>
          <p:cNvPr id="81" name="PlaceHolder 3"/>
          <p:cNvSpPr>
            <a:spLocks noGrp="1"/>
          </p:cNvSpPr>
          <p:nvPr>
            <p:ph type="sldNum" idx="10"/>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2"/>
                </a:solidFill>
                <a:effectLst/>
                <a:uFillTx/>
                <a:latin typeface="Barlow"/>
                <a:ea typeface="Barlow"/>
              </a:defRPr>
            </a:lvl1pPr>
          </a:lstStyle>
          <a:p>
            <a:pPr indent="0" algn="ctr" defTabSz="914400">
              <a:lnSpc>
                <a:spcPct val="100000"/>
              </a:lnSpc>
              <a:buNone/>
              <a:tabLst>
                <a:tab pos="0" algn="l"/>
              </a:tabLst>
            </a:pPr>
            <a:fld id="{CDC05FB1-3757-474D-BB21-2B45D51B9318}" type="slidenum">
              <a:rPr lang="en" sz="800" b="0" u="none" strike="noStrike">
                <a:solidFill>
                  <a:schemeClr val="dk2"/>
                </a:solidFill>
                <a:effectLst/>
                <a:uFillTx/>
                <a:latin typeface="Barlow"/>
                <a:ea typeface="Barlow"/>
              </a:rPr>
              <a:t>‹#›</a:t>
            </a:fld>
            <a:endParaRPr lang="en-US" sz="800" b="0" u="none" strike="noStrike">
              <a:solidFill>
                <a:srgbClr val="000000"/>
              </a:solidFill>
              <a:effectLst/>
              <a:uFillTx/>
              <a:latin typeface="OpenSymbol"/>
            </a:endParaRPr>
          </a:p>
        </p:txBody>
      </p:sp>
      <p:sp>
        <p:nvSpPr>
          <p:cNvPr id="82" name="Google Shape;195;p19"/>
          <p:cNvSpPr/>
          <p:nvPr/>
        </p:nvSpPr>
        <p:spPr>
          <a:xfrm>
            <a:off x="8605080" y="4814280"/>
            <a:ext cx="312840" cy="201240"/>
          </a:xfrm>
          <a:prstGeom prst="ellipse">
            <a:avLst/>
          </a:prstGeom>
          <a:noFill/>
          <a:ln w="9525">
            <a:solidFill>
              <a:srgbClr val="FFFFFF"/>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sp>
        <p:nvSpPr>
          <p:cNvPr id="83" name="PlaceHolder 1"/>
          <p:cNvSpPr>
            <a:spLocks noGrp="1"/>
          </p:cNvSpPr>
          <p:nvPr>
            <p:ph type="title"/>
          </p:nvPr>
        </p:nvSpPr>
        <p:spPr>
          <a:xfrm>
            <a:off x="228600" y="642960"/>
            <a:ext cx="6667200" cy="1058400"/>
          </a:xfrm>
          <a:prstGeom prst="rect">
            <a:avLst/>
          </a:prstGeom>
          <a:noFill/>
          <a:ln w="0">
            <a:noFill/>
          </a:ln>
        </p:spPr>
        <p:txBody>
          <a:bodyPr lIns="91440" tIns="91440" rIns="91440" bIns="91440" anchor="b">
            <a:noAutofit/>
          </a:bodyPr>
          <a:lstStyle/>
          <a:p>
            <a:pPr indent="0">
              <a:buNone/>
            </a:pPr>
            <a:r>
              <a:rPr lang="fr-FR" sz="4000" b="0" u="none" strike="noStrike">
                <a:solidFill>
                  <a:schemeClr val="dk1"/>
                </a:solidFill>
                <a:effectLst/>
                <a:uFillTx/>
                <a:latin typeface="Arial"/>
              </a:rPr>
              <a:t>Click to edit the title text format</a:t>
            </a:r>
          </a:p>
        </p:txBody>
      </p:sp>
      <p:cxnSp>
        <p:nvCxnSpPr>
          <p:cNvPr id="84" name="Google Shape;199;p20"/>
          <p:cNvCxnSpPr/>
          <p:nvPr/>
        </p:nvCxnSpPr>
        <p:spPr>
          <a:xfrm flipH="1">
            <a:off x="550800" y="228600"/>
            <a:ext cx="8367480" cy="360"/>
          </a:xfrm>
          <a:prstGeom prst="straightConnector1">
            <a:avLst/>
          </a:prstGeom>
          <a:ln w="9525">
            <a:solidFill>
              <a:srgbClr val="532D22"/>
            </a:solidFill>
            <a:round/>
          </a:ln>
        </p:spPr>
      </p:cxnSp>
      <p:sp>
        <p:nvSpPr>
          <p:cNvPr id="85" name="Google Shape;200;p20"/>
          <p:cNvSpPr/>
          <p:nvPr/>
        </p:nvSpPr>
        <p:spPr>
          <a:xfrm>
            <a:off x="232560" y="114840"/>
            <a:ext cx="236880" cy="233280"/>
          </a:xfrm>
          <a:custGeom>
            <a:avLst/>
            <a:gdLst>
              <a:gd name="textAreaLeft" fmla="*/ 0 w 236880"/>
              <a:gd name="textAreaRight" fmla="*/ 237240 w 236880"/>
              <a:gd name="textAreaTop" fmla="*/ 0 h 233280"/>
              <a:gd name="textAreaBottom" fmla="*/ 233640 h 233280"/>
            </a:gdLst>
            <a:ahLst/>
            <a:cxnLst/>
            <a:rect l="textAreaLeft" t="textAreaTop" r="textAreaRight" b="textAreaBottom"/>
            <a:pathLst>
              <a:path w="649985" h="640079">
                <a:moveTo>
                  <a:pt x="324993" y="0"/>
                </a:moveTo>
                <a:cubicBezTo>
                  <a:pt x="324993" y="252127"/>
                  <a:pt x="280035" y="268510"/>
                  <a:pt x="112871" y="77248"/>
                </a:cubicBezTo>
                <a:cubicBezTo>
                  <a:pt x="280035" y="268605"/>
                  <a:pt x="256032" y="310039"/>
                  <a:pt x="0" y="272701"/>
                </a:cubicBezTo>
                <a:cubicBezTo>
                  <a:pt x="256032" y="310039"/>
                  <a:pt x="264414" y="357188"/>
                  <a:pt x="39243" y="495014"/>
                </a:cubicBezTo>
                <a:cubicBezTo>
                  <a:pt x="264414" y="357188"/>
                  <a:pt x="301085" y="387953"/>
                  <a:pt x="212122" y="640080"/>
                </a:cubicBezTo>
                <a:cubicBezTo>
                  <a:pt x="301085" y="387953"/>
                  <a:pt x="348901" y="387953"/>
                  <a:pt x="437864" y="640080"/>
                </a:cubicBezTo>
                <a:cubicBezTo>
                  <a:pt x="348901" y="387953"/>
                  <a:pt x="385572" y="357092"/>
                  <a:pt x="610743" y="495014"/>
                </a:cubicBezTo>
                <a:cubicBezTo>
                  <a:pt x="385572" y="357188"/>
                  <a:pt x="393859" y="310039"/>
                  <a:pt x="649986" y="272701"/>
                </a:cubicBezTo>
                <a:cubicBezTo>
                  <a:pt x="393954" y="310039"/>
                  <a:pt x="369951" y="268510"/>
                  <a:pt x="537115" y="77248"/>
                </a:cubicBezTo>
                <a:cubicBezTo>
                  <a:pt x="369951" y="268605"/>
                  <a:pt x="324993" y="252222"/>
                  <a:pt x="324993"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cxnSp>
        <p:nvCxnSpPr>
          <p:cNvPr id="86" name="Google Shape;201;p20"/>
          <p:cNvCxnSpPr/>
          <p:nvPr/>
        </p:nvCxnSpPr>
        <p:spPr>
          <a:xfrm flipH="1">
            <a:off x="557640" y="4914720"/>
            <a:ext cx="8358840" cy="360"/>
          </a:xfrm>
          <a:prstGeom prst="straightConnector1">
            <a:avLst/>
          </a:prstGeom>
          <a:ln w="9525">
            <a:solidFill>
              <a:srgbClr val="532D22"/>
            </a:solidFill>
            <a:round/>
          </a:ln>
        </p:spPr>
      </p:cxnSp>
      <p:grpSp>
        <p:nvGrpSpPr>
          <p:cNvPr id="87" name="Google Shape;202;p20"/>
          <p:cNvGrpSpPr/>
          <p:nvPr/>
        </p:nvGrpSpPr>
        <p:grpSpPr>
          <a:xfrm>
            <a:off x="237960" y="4796280"/>
            <a:ext cx="236880" cy="236880"/>
            <a:chOff x="237960" y="4796280"/>
            <a:chExt cx="236880" cy="236880"/>
          </a:xfrm>
        </p:grpSpPr>
        <p:sp>
          <p:nvSpPr>
            <p:cNvPr id="88" name="Google Shape;203;p20"/>
            <p:cNvSpPr/>
            <p:nvPr/>
          </p:nvSpPr>
          <p:spPr>
            <a:xfrm>
              <a:off x="237960" y="4796280"/>
              <a:ext cx="236880" cy="236880"/>
            </a:xfrm>
            <a:custGeom>
              <a:avLst/>
              <a:gdLst>
                <a:gd name="textAreaLeft" fmla="*/ 0 w 236880"/>
                <a:gd name="textAreaRight" fmla="*/ 237240 w 236880"/>
                <a:gd name="textAreaTop" fmla="*/ 0 h 236880"/>
                <a:gd name="textAreaBottom" fmla="*/ 237240 h 236880"/>
              </a:gdLst>
              <a:ahLst/>
              <a:cxnLst/>
              <a:rect l="textAreaLeft" t="textAreaTop" r="textAreaRight" b="textAreaBottom"/>
              <a:pathLst>
                <a:path w="741997" h="741997">
                  <a:moveTo>
                    <a:pt x="741998" y="370999"/>
                  </a:moveTo>
                  <a:cubicBezTo>
                    <a:pt x="380619" y="373666"/>
                    <a:pt x="379476" y="376047"/>
                    <a:pt x="633317" y="633317"/>
                  </a:cubicBezTo>
                  <a:cubicBezTo>
                    <a:pt x="376047" y="379476"/>
                    <a:pt x="373666" y="380524"/>
                    <a:pt x="370999" y="741998"/>
                  </a:cubicBezTo>
                  <a:cubicBezTo>
                    <a:pt x="368332" y="380619"/>
                    <a:pt x="365950" y="379476"/>
                    <a:pt x="108680" y="633317"/>
                  </a:cubicBezTo>
                  <a:cubicBezTo>
                    <a:pt x="362521" y="376047"/>
                    <a:pt x="361474" y="373666"/>
                    <a:pt x="0" y="370999"/>
                  </a:cubicBezTo>
                  <a:cubicBezTo>
                    <a:pt x="361378" y="368332"/>
                    <a:pt x="362521" y="365951"/>
                    <a:pt x="108680" y="108680"/>
                  </a:cubicBezTo>
                  <a:cubicBezTo>
                    <a:pt x="365950" y="362522"/>
                    <a:pt x="368332" y="361474"/>
                    <a:pt x="370999" y="0"/>
                  </a:cubicBezTo>
                  <a:cubicBezTo>
                    <a:pt x="373666" y="361379"/>
                    <a:pt x="376047" y="362522"/>
                    <a:pt x="633317" y="108680"/>
                  </a:cubicBezTo>
                  <a:cubicBezTo>
                    <a:pt x="379476" y="365951"/>
                    <a:pt x="380524" y="368332"/>
                    <a:pt x="741998" y="370999"/>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89" name="Google Shape;204;p20"/>
            <p:cNvSpPr/>
            <p:nvPr/>
          </p:nvSpPr>
          <p:spPr>
            <a:xfrm>
              <a:off x="237960" y="4796280"/>
              <a:ext cx="236880" cy="236880"/>
            </a:xfrm>
            <a:custGeom>
              <a:avLst/>
              <a:gdLst>
                <a:gd name="textAreaLeft" fmla="*/ 0 w 236880"/>
                <a:gd name="textAreaRight" fmla="*/ 237240 w 236880"/>
                <a:gd name="textAreaTop" fmla="*/ 0 h 236880"/>
                <a:gd name="textAreaBottom" fmla="*/ 237240 h 236880"/>
              </a:gdLst>
              <a:ahLst/>
              <a:cxnLst/>
              <a:rect l="textAreaLeft" t="textAreaTop" r="textAreaRight" b="textAreaBottom"/>
              <a:pathLst>
                <a:path w="741997" h="741997">
                  <a:moveTo>
                    <a:pt x="741998" y="370999"/>
                  </a:moveTo>
                  <a:cubicBezTo>
                    <a:pt x="380619" y="373666"/>
                    <a:pt x="379476" y="376047"/>
                    <a:pt x="633317" y="633317"/>
                  </a:cubicBezTo>
                  <a:cubicBezTo>
                    <a:pt x="376047" y="379476"/>
                    <a:pt x="373666" y="380524"/>
                    <a:pt x="370999" y="741998"/>
                  </a:cubicBezTo>
                  <a:cubicBezTo>
                    <a:pt x="368332" y="380619"/>
                    <a:pt x="365950" y="379476"/>
                    <a:pt x="108680" y="633317"/>
                  </a:cubicBezTo>
                  <a:cubicBezTo>
                    <a:pt x="362521" y="376047"/>
                    <a:pt x="361474" y="373666"/>
                    <a:pt x="0" y="370999"/>
                  </a:cubicBezTo>
                  <a:cubicBezTo>
                    <a:pt x="361378" y="368332"/>
                    <a:pt x="362521" y="365951"/>
                    <a:pt x="108680" y="108680"/>
                  </a:cubicBezTo>
                  <a:cubicBezTo>
                    <a:pt x="365950" y="362522"/>
                    <a:pt x="368332" y="361474"/>
                    <a:pt x="370999" y="0"/>
                  </a:cubicBezTo>
                  <a:cubicBezTo>
                    <a:pt x="373666" y="361379"/>
                    <a:pt x="376047" y="362522"/>
                    <a:pt x="633317" y="108680"/>
                  </a:cubicBezTo>
                  <a:cubicBezTo>
                    <a:pt x="379476" y="365951"/>
                    <a:pt x="380524" y="368332"/>
                    <a:pt x="741998" y="370999"/>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sp>
        <p:nvSpPr>
          <p:cNvPr id="90" name="Google Shape;205;p20"/>
          <p:cNvSpPr/>
          <p:nvPr/>
        </p:nvSpPr>
        <p:spPr>
          <a:xfrm>
            <a:off x="4763520" y="3827880"/>
            <a:ext cx="4151520" cy="3607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defTabSz="914400">
              <a:lnSpc>
                <a:spcPct val="100000"/>
              </a:lnSpc>
              <a:tabLst>
                <a:tab pos="0" algn="l"/>
              </a:tabLst>
            </a:pPr>
            <a:r>
              <a:rPr lang="en" sz="1000" b="1" u="none" strike="noStrike">
                <a:solidFill>
                  <a:schemeClr val="dk1"/>
                </a:solidFill>
                <a:effectLst/>
                <a:uFillTx/>
                <a:latin typeface="Barlow"/>
                <a:ea typeface="Barlow"/>
              </a:rPr>
              <a:t>CREDITS:</a:t>
            </a:r>
            <a:r>
              <a:rPr lang="en" sz="1000" b="0" u="none" strike="noStrike">
                <a:solidFill>
                  <a:schemeClr val="dk1"/>
                </a:solidFill>
                <a:effectLst/>
                <a:uFillTx/>
                <a:latin typeface="Barlow"/>
                <a:ea typeface="Barlow"/>
              </a:rPr>
              <a:t> This presentation template was created by </a:t>
            </a:r>
            <a:r>
              <a:rPr lang="en" sz="1000" b="1" u="sng" strike="noStrike">
                <a:solidFill>
                  <a:schemeClr val="dk1"/>
                </a:solidFill>
                <a:effectLst/>
                <a:uFillTx/>
                <a:latin typeface="Barlow"/>
                <a:ea typeface="Barlow"/>
                <a:hlinkClick r:id="rId2"/>
              </a:rPr>
              <a:t>Slidesgo</a:t>
            </a:r>
            <a:r>
              <a:rPr lang="en" sz="1000" b="0" u="none" strike="noStrike">
                <a:solidFill>
                  <a:schemeClr val="dk1"/>
                </a:solidFill>
                <a:effectLst/>
                <a:uFillTx/>
                <a:latin typeface="Barlow"/>
                <a:ea typeface="Barlow"/>
              </a:rPr>
              <a:t>, and includes icons, infographics &amp; images by </a:t>
            </a:r>
            <a:r>
              <a:rPr lang="en" sz="1000" b="1" u="sng" strike="noStrike">
                <a:solidFill>
                  <a:schemeClr val="dk1"/>
                </a:solidFill>
                <a:effectLst/>
                <a:uFillTx/>
                <a:latin typeface="Barlow"/>
                <a:ea typeface="Barlow"/>
                <a:hlinkClick r:id="rId3"/>
              </a:rPr>
              <a:t>Freepik</a:t>
            </a:r>
            <a:r>
              <a:rPr lang="en" sz="1000" b="0" u="none" strike="noStrike">
                <a:solidFill>
                  <a:schemeClr val="dk1"/>
                </a:solidFill>
                <a:effectLst/>
                <a:uFillTx/>
                <a:latin typeface="Barlow"/>
                <a:ea typeface="Barlow"/>
              </a:rPr>
              <a:t> </a:t>
            </a:r>
            <a:endParaRPr lang="en-US" sz="1000" b="0" u="none" strike="noStrike">
              <a:solidFill>
                <a:srgbClr val="000000"/>
              </a:solidFill>
              <a:effectLst/>
              <a:uFillTx/>
              <a:latin typeface="OpenSymbo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sp>
        <p:nvSpPr>
          <p:cNvPr id="91" name="PlaceHolder 1"/>
          <p:cNvSpPr>
            <a:spLocks noGrp="1"/>
          </p:cNvSpPr>
          <p:nvPr>
            <p:ph type="body"/>
          </p:nvPr>
        </p:nvSpPr>
        <p:spPr>
          <a:xfrm>
            <a:off x="0" y="-180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92" name="PlaceHolder 2"/>
          <p:cNvSpPr>
            <a:spLocks noGrp="1"/>
          </p:cNvSpPr>
          <p:nvPr>
            <p:ph type="title"/>
          </p:nvPr>
        </p:nvSpPr>
        <p:spPr>
          <a:xfrm>
            <a:off x="228600" y="1583280"/>
            <a:ext cx="4571640" cy="245952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Autofit/>
          </a:bodyPr>
          <a:lstStyle/>
          <a:p>
            <a:pPr indent="0">
              <a:buNone/>
            </a:pPr>
            <a:r>
              <a:rPr lang="fr-FR" sz="4000" b="0" u="none" strike="noStrike">
                <a:solidFill>
                  <a:schemeClr val="dk1"/>
                </a:solidFill>
                <a:effectLst/>
                <a:uFillTx/>
                <a:latin typeface="Arial"/>
              </a:rPr>
              <a:t>Click to edit the title text format</a:t>
            </a:r>
          </a:p>
        </p:txBody>
      </p:sp>
      <p:sp>
        <p:nvSpPr>
          <p:cNvPr id="93" name="PlaceHolder 3"/>
          <p:cNvSpPr>
            <a:spLocks noGrp="1"/>
          </p:cNvSpPr>
          <p:nvPr>
            <p:ph type="title"/>
          </p:nvPr>
        </p:nvSpPr>
        <p:spPr>
          <a:xfrm>
            <a:off x="7590240" y="389160"/>
            <a:ext cx="1267920" cy="889560"/>
          </a:xfrm>
          <a:prstGeom prst="rect">
            <a:avLst/>
          </a:prstGeom>
          <a:noFill/>
          <a:ln w="0">
            <a:noFill/>
          </a:ln>
          <a:effectLst>
            <a:outerShdw blurRad="57240" dist="19080" dir="5400000" rotWithShape="0">
              <a:srgbClr val="000000">
                <a:alpha val="50000"/>
              </a:srgbClr>
            </a:outerShdw>
          </a:effectLst>
        </p:spPr>
        <p:txBody>
          <a:bodyPr lIns="91440" tIns="91440" rIns="91440" bIns="91440" anchor="ctr">
            <a:noAutofit/>
          </a:bodyPr>
          <a:lstStyle/>
          <a:p>
            <a:pPr indent="0" algn="ctr">
              <a:lnSpc>
                <a:spcPct val="100000"/>
              </a:lnSpc>
              <a:buNone/>
            </a:pPr>
            <a:r>
              <a:rPr lang="fr-FR" sz="4500" b="0" u="none" strike="noStrike">
                <a:solidFill>
                  <a:schemeClr val="accent2"/>
                </a:solidFill>
                <a:effectLst/>
                <a:uFillTx/>
                <a:latin typeface="Barlow"/>
                <a:ea typeface="Barlow"/>
              </a:rPr>
              <a:t>xx%</a:t>
            </a:r>
            <a:endParaRPr lang="fr-FR" sz="4500" b="0" u="none" strike="noStrike">
              <a:solidFill>
                <a:schemeClr val="dk1"/>
              </a:solidFill>
              <a:effectLst/>
              <a:uFillTx/>
              <a:latin typeface="Arial"/>
            </a:endParaRPr>
          </a:p>
        </p:txBody>
      </p:sp>
      <p:sp>
        <p:nvSpPr>
          <p:cNvPr id="94" name="PlaceHolder 4"/>
          <p:cNvSpPr>
            <a:spLocks noGrp="1"/>
          </p:cNvSpPr>
          <p:nvPr>
            <p:ph type="sldNum" idx="11"/>
          </p:nvPr>
        </p:nvSpPr>
        <p:spPr>
          <a:xfrm>
            <a:off x="8598960" y="4839120"/>
            <a:ext cx="315720" cy="151560"/>
          </a:xfrm>
          <a:prstGeom prst="rect">
            <a:avLst/>
          </a:prstGeom>
          <a:noFill/>
          <a:ln w="0">
            <a:noFill/>
          </a:ln>
          <a:effectLst>
            <a:outerShdw blurRad="57240" dist="19080" dir="5400000" rotWithShape="0">
              <a:srgbClr val="000000">
                <a:alpha val="50000"/>
              </a:srgbClr>
            </a:outerShdw>
          </a:effectLst>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2"/>
                </a:solidFill>
                <a:effectLst/>
                <a:uFillTx/>
                <a:latin typeface="Barlow"/>
                <a:ea typeface="Barlow"/>
              </a:defRPr>
            </a:lvl1pPr>
          </a:lstStyle>
          <a:p>
            <a:pPr indent="0" algn="ctr" defTabSz="914400">
              <a:lnSpc>
                <a:spcPct val="100000"/>
              </a:lnSpc>
              <a:buNone/>
              <a:tabLst>
                <a:tab pos="0" algn="l"/>
              </a:tabLst>
            </a:pPr>
            <a:fld id="{DA810EBD-DBE0-4164-BB3D-2892DD5B057C}" type="slidenum">
              <a:rPr lang="en" sz="800" b="0" u="none" strike="noStrike">
                <a:solidFill>
                  <a:schemeClr val="dk2"/>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chemeClr val="lt1"/>
        </a:solidFill>
        <a:effectLst/>
      </p:bgPr>
    </p:bg>
    <p:spTree>
      <p:nvGrpSpPr>
        <p:cNvPr id="1" name=""/>
        <p:cNvGrpSpPr/>
        <p:nvPr/>
      </p:nvGrpSpPr>
      <p:grpSpPr>
        <a:xfrm>
          <a:off x="0" y="0"/>
          <a:ext cx="0" cy="0"/>
          <a:chOff x="0" y="0"/>
          <a:chExt cx="0" cy="0"/>
        </a:xfrm>
      </p:grpSpPr>
      <p:sp>
        <p:nvSpPr>
          <p:cNvPr id="95" name="Google Shape;207;p21"/>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96" name="PlaceHolder 1"/>
          <p:cNvSpPr>
            <a:spLocks noGrp="1"/>
          </p:cNvSpPr>
          <p:nvPr>
            <p:ph type="sldNum" idx="12"/>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DBC40FBA-1EAF-43F8-A795-5F71ACFCE2FD}"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cxnSp>
        <p:nvCxnSpPr>
          <p:cNvPr id="97" name="Google Shape;209;p21"/>
          <p:cNvCxnSpPr/>
          <p:nvPr/>
        </p:nvCxnSpPr>
        <p:spPr>
          <a:xfrm flipH="1">
            <a:off x="550800" y="228600"/>
            <a:ext cx="8367480" cy="360"/>
          </a:xfrm>
          <a:prstGeom prst="straightConnector1">
            <a:avLst/>
          </a:prstGeom>
          <a:ln w="9525">
            <a:solidFill>
              <a:srgbClr val="532D22"/>
            </a:solidFill>
            <a:round/>
          </a:ln>
        </p:spPr>
      </p:cxnSp>
      <p:cxnSp>
        <p:nvCxnSpPr>
          <p:cNvPr id="98" name="Google Shape;210;p21"/>
          <p:cNvCxnSpPr/>
          <p:nvPr/>
        </p:nvCxnSpPr>
        <p:spPr>
          <a:xfrm flipH="1">
            <a:off x="557280" y="4914720"/>
            <a:ext cx="7962480" cy="360"/>
          </a:xfrm>
          <a:prstGeom prst="straightConnector1">
            <a:avLst/>
          </a:prstGeom>
          <a:ln w="9525">
            <a:solidFill>
              <a:srgbClr val="532D22"/>
            </a:solidFill>
            <a:round/>
          </a:ln>
        </p:spPr>
      </p:cxnSp>
      <p:sp>
        <p:nvSpPr>
          <p:cNvPr id="99" name="Google Shape;211;p21"/>
          <p:cNvSpPr/>
          <p:nvPr/>
        </p:nvSpPr>
        <p:spPr>
          <a:xfrm>
            <a:off x="241560" y="4799520"/>
            <a:ext cx="236160" cy="230040"/>
          </a:xfrm>
          <a:custGeom>
            <a:avLst/>
            <a:gdLst>
              <a:gd name="textAreaLeft" fmla="*/ 0 w 236160"/>
              <a:gd name="textAreaRight" fmla="*/ 236520 w 236160"/>
              <a:gd name="textAreaTop" fmla="*/ 0 h 230040"/>
              <a:gd name="textAreaBottom" fmla="*/ 230400 h 230040"/>
            </a:gdLst>
            <a:ahLst/>
            <a:cxnLst/>
            <a:rect l="textAreaLeft" t="textAreaTop" r="textAreaRight" b="textAreaBottom"/>
            <a:pathLst>
              <a:path w="700373" h="683133">
                <a:moveTo>
                  <a:pt x="631031" y="547783"/>
                </a:moveTo>
                <a:cubicBezTo>
                  <a:pt x="532829" y="475679"/>
                  <a:pt x="481203" y="422910"/>
                  <a:pt x="478155" y="379762"/>
                </a:cubicBezTo>
                <a:cubicBezTo>
                  <a:pt x="506921" y="380619"/>
                  <a:pt x="545687" y="388525"/>
                  <a:pt x="595313" y="402336"/>
                </a:cubicBezTo>
                <a:cubicBezTo>
                  <a:pt x="544354" y="388144"/>
                  <a:pt x="506254" y="374523"/>
                  <a:pt x="480441" y="360045"/>
                </a:cubicBezTo>
                <a:cubicBezTo>
                  <a:pt x="493967" y="315754"/>
                  <a:pt x="566166" y="281273"/>
                  <a:pt x="700374" y="243840"/>
                </a:cubicBezTo>
                <a:cubicBezTo>
                  <a:pt x="575691" y="278606"/>
                  <a:pt x="499110" y="286988"/>
                  <a:pt x="463772" y="261080"/>
                </a:cubicBezTo>
                <a:cubicBezTo>
                  <a:pt x="481679" y="240506"/>
                  <a:pt x="509302" y="217075"/>
                  <a:pt x="546830" y="189547"/>
                </a:cubicBezTo>
                <a:cubicBezTo>
                  <a:pt x="508635" y="217646"/>
                  <a:pt x="477298" y="237458"/>
                  <a:pt x="451771" y="248698"/>
                </a:cubicBezTo>
                <a:cubicBezTo>
                  <a:pt x="425482" y="210598"/>
                  <a:pt x="446151" y="131254"/>
                  <a:pt x="506063" y="0"/>
                </a:cubicBezTo>
                <a:cubicBezTo>
                  <a:pt x="448151" y="126873"/>
                  <a:pt x="402908" y="193834"/>
                  <a:pt x="358331" y="201073"/>
                </a:cubicBezTo>
                <a:cubicBezTo>
                  <a:pt x="352616" y="174879"/>
                  <a:pt x="350234" y="139637"/>
                  <a:pt x="350234" y="94869"/>
                </a:cubicBezTo>
                <a:cubicBezTo>
                  <a:pt x="350234" y="139732"/>
                  <a:pt x="347853" y="174879"/>
                  <a:pt x="342138" y="201073"/>
                </a:cubicBezTo>
                <a:cubicBezTo>
                  <a:pt x="297561" y="193834"/>
                  <a:pt x="252222" y="126873"/>
                  <a:pt x="194405" y="0"/>
                </a:cubicBezTo>
                <a:cubicBezTo>
                  <a:pt x="254318" y="131159"/>
                  <a:pt x="274987" y="210598"/>
                  <a:pt x="248698" y="248698"/>
                </a:cubicBezTo>
                <a:cubicBezTo>
                  <a:pt x="223171" y="237458"/>
                  <a:pt x="191929" y="217551"/>
                  <a:pt x="153638" y="189547"/>
                </a:cubicBezTo>
                <a:cubicBezTo>
                  <a:pt x="191072" y="217075"/>
                  <a:pt x="218789" y="240506"/>
                  <a:pt x="236601" y="261080"/>
                </a:cubicBezTo>
                <a:cubicBezTo>
                  <a:pt x="201263" y="286988"/>
                  <a:pt x="124587" y="278606"/>
                  <a:pt x="0" y="243840"/>
                </a:cubicBezTo>
                <a:cubicBezTo>
                  <a:pt x="134208" y="281273"/>
                  <a:pt x="206502" y="315849"/>
                  <a:pt x="219933" y="360045"/>
                </a:cubicBezTo>
                <a:cubicBezTo>
                  <a:pt x="194120" y="374428"/>
                  <a:pt x="156020" y="388049"/>
                  <a:pt x="105061" y="402336"/>
                </a:cubicBezTo>
                <a:cubicBezTo>
                  <a:pt x="154686" y="388525"/>
                  <a:pt x="193453" y="380619"/>
                  <a:pt x="222218" y="379762"/>
                </a:cubicBezTo>
                <a:cubicBezTo>
                  <a:pt x="219170" y="422910"/>
                  <a:pt x="167545" y="475679"/>
                  <a:pt x="69342" y="547783"/>
                </a:cubicBezTo>
                <a:cubicBezTo>
                  <a:pt x="173450" y="471297"/>
                  <a:pt x="241745" y="437293"/>
                  <a:pt x="284893" y="450628"/>
                </a:cubicBezTo>
                <a:cubicBezTo>
                  <a:pt x="279654" y="480727"/>
                  <a:pt x="264795" y="521017"/>
                  <a:pt x="241078" y="573024"/>
                </a:cubicBezTo>
                <a:cubicBezTo>
                  <a:pt x="264509" y="521684"/>
                  <a:pt x="284988" y="484537"/>
                  <a:pt x="304133" y="461200"/>
                </a:cubicBezTo>
                <a:cubicBezTo>
                  <a:pt x="337947" y="489109"/>
                  <a:pt x="350234" y="561404"/>
                  <a:pt x="350234" y="683133"/>
                </a:cubicBezTo>
                <a:cubicBezTo>
                  <a:pt x="350234" y="561499"/>
                  <a:pt x="362522" y="489109"/>
                  <a:pt x="396335" y="461200"/>
                </a:cubicBezTo>
                <a:cubicBezTo>
                  <a:pt x="415481" y="484537"/>
                  <a:pt x="435959" y="521780"/>
                  <a:pt x="459391" y="573024"/>
                </a:cubicBezTo>
                <a:cubicBezTo>
                  <a:pt x="435674" y="521017"/>
                  <a:pt x="420719" y="480727"/>
                  <a:pt x="415576" y="450628"/>
                </a:cubicBezTo>
                <a:cubicBezTo>
                  <a:pt x="458724" y="437293"/>
                  <a:pt x="527018" y="471392"/>
                  <a:pt x="631127" y="547783"/>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00" name="Google Shape;212;p21"/>
          <p:cNvSpPr/>
          <p:nvPr/>
        </p:nvSpPr>
        <p:spPr>
          <a:xfrm>
            <a:off x="226080" y="109800"/>
            <a:ext cx="249120" cy="236880"/>
          </a:xfrm>
          <a:custGeom>
            <a:avLst/>
            <a:gdLst>
              <a:gd name="textAreaLeft" fmla="*/ 0 w 249120"/>
              <a:gd name="textAreaRight" fmla="*/ 249480 w 249120"/>
              <a:gd name="textAreaTop" fmla="*/ 0 h 236880"/>
              <a:gd name="textAreaBottom" fmla="*/ 237240 h 236880"/>
            </a:gdLst>
            <a:ahLst/>
            <a:cxnLst/>
            <a:rect l="textAreaLeft" t="textAreaTop" r="textAreaRight" b="textAreaBottom"/>
            <a:pathLst>
              <a:path w="627792" h="597026">
                <a:moveTo>
                  <a:pt x="313849" y="0"/>
                </a:moveTo>
                <a:cubicBezTo>
                  <a:pt x="313849" y="235172"/>
                  <a:pt x="247269" y="283559"/>
                  <a:pt x="0" y="228029"/>
                </a:cubicBezTo>
                <a:cubicBezTo>
                  <a:pt x="247269" y="283559"/>
                  <a:pt x="272701" y="361855"/>
                  <a:pt x="119920" y="597027"/>
                </a:cubicBezTo>
                <a:cubicBezTo>
                  <a:pt x="272701" y="361855"/>
                  <a:pt x="354997" y="361855"/>
                  <a:pt x="507873" y="597027"/>
                </a:cubicBezTo>
                <a:cubicBezTo>
                  <a:pt x="355092" y="361855"/>
                  <a:pt x="380428" y="283559"/>
                  <a:pt x="627793" y="228029"/>
                </a:cubicBezTo>
                <a:cubicBezTo>
                  <a:pt x="380524" y="283559"/>
                  <a:pt x="313944" y="235172"/>
                  <a:pt x="31394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chemeClr val="lt1"/>
        </a:solidFill>
        <a:effectLst/>
      </p:bgPr>
    </p:bg>
    <p:spTree>
      <p:nvGrpSpPr>
        <p:cNvPr id="1" name=""/>
        <p:cNvGrpSpPr/>
        <p:nvPr/>
      </p:nvGrpSpPr>
      <p:grpSpPr>
        <a:xfrm>
          <a:off x="0" y="0"/>
          <a:ext cx="0" cy="0"/>
          <a:chOff x="0" y="0"/>
          <a:chExt cx="0" cy="0"/>
        </a:xfrm>
      </p:grpSpPr>
      <p:grpSp>
        <p:nvGrpSpPr>
          <p:cNvPr id="101" name="Google Shape;214;p22"/>
          <p:cNvGrpSpPr/>
          <p:nvPr/>
        </p:nvGrpSpPr>
        <p:grpSpPr>
          <a:xfrm>
            <a:off x="228600" y="109440"/>
            <a:ext cx="8707680" cy="4906080"/>
            <a:chOff x="228600" y="109440"/>
            <a:chExt cx="8707680" cy="4906080"/>
          </a:xfrm>
        </p:grpSpPr>
        <p:sp>
          <p:nvSpPr>
            <p:cNvPr id="102" name="Google Shape;215;p22"/>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grpSp>
          <p:nvGrpSpPr>
            <p:cNvPr id="103" name="Google Shape;216;p22"/>
            <p:cNvGrpSpPr/>
            <p:nvPr/>
          </p:nvGrpSpPr>
          <p:grpSpPr>
            <a:xfrm>
              <a:off x="228600" y="4813920"/>
              <a:ext cx="201240" cy="201240"/>
              <a:chOff x="228600" y="4813920"/>
              <a:chExt cx="201240" cy="201240"/>
            </a:xfrm>
          </p:grpSpPr>
          <p:sp>
            <p:nvSpPr>
              <p:cNvPr id="104" name="Google Shape;217;p22"/>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05" name="Google Shape;218;p22"/>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cxnSp>
          <p:nvCxnSpPr>
            <p:cNvPr id="106" name="Google Shape;219;p22"/>
            <p:cNvCxnSpPr/>
            <p:nvPr/>
          </p:nvCxnSpPr>
          <p:spPr>
            <a:xfrm flipH="1">
              <a:off x="557280" y="4914720"/>
              <a:ext cx="7962480" cy="360"/>
            </a:xfrm>
            <a:prstGeom prst="straightConnector1">
              <a:avLst/>
            </a:prstGeom>
            <a:ln w="9525">
              <a:solidFill>
                <a:srgbClr val="532D22"/>
              </a:solidFill>
              <a:round/>
            </a:ln>
          </p:spPr>
        </p:cxnSp>
        <p:cxnSp>
          <p:nvCxnSpPr>
            <p:cNvPr id="107" name="Google Shape;220;p22"/>
            <p:cNvCxnSpPr/>
            <p:nvPr/>
          </p:nvCxnSpPr>
          <p:spPr>
            <a:xfrm flipH="1">
              <a:off x="234720" y="228600"/>
              <a:ext cx="8367480" cy="360"/>
            </a:xfrm>
            <a:prstGeom prst="straightConnector1">
              <a:avLst/>
            </a:prstGeom>
            <a:ln w="9525">
              <a:solidFill>
                <a:srgbClr val="532D22"/>
              </a:solidFill>
              <a:round/>
            </a:ln>
          </p:spPr>
        </p:cxnSp>
        <p:sp>
          <p:nvSpPr>
            <p:cNvPr id="108" name="Google Shape;221;p22"/>
            <p:cNvSpPr/>
            <p:nvPr/>
          </p:nvSpPr>
          <p:spPr>
            <a:xfrm>
              <a:off x="8691840" y="109440"/>
              <a:ext cx="244440" cy="244440"/>
            </a:xfrm>
            <a:custGeom>
              <a:avLst/>
              <a:gdLst>
                <a:gd name="textAreaLeft" fmla="*/ 0 w 244440"/>
                <a:gd name="textAreaRight" fmla="*/ 244800 w 244440"/>
                <a:gd name="textAreaTop" fmla="*/ 0 h 244440"/>
                <a:gd name="textAreaBottom" fmla="*/ 244800 h 244440"/>
              </a:gdLst>
              <a:ahLst/>
              <a:cxnLst/>
              <a:rect l="textAreaLeft" t="textAreaTop" r="textAreaRight" b="textAreaBottom"/>
              <a:pathLst>
                <a:path w="741807" h="741807">
                  <a:moveTo>
                    <a:pt x="307943" y="328613"/>
                  </a:moveTo>
                  <a:cubicBezTo>
                    <a:pt x="258223" y="366236"/>
                    <a:pt x="167450" y="368427"/>
                    <a:pt x="0" y="370904"/>
                  </a:cubicBezTo>
                  <a:cubicBezTo>
                    <a:pt x="167450" y="373380"/>
                    <a:pt x="258223" y="375571"/>
                    <a:pt x="307943" y="413195"/>
                  </a:cubicBezTo>
                  <a:cubicBezTo>
                    <a:pt x="289560" y="448628"/>
                    <a:pt x="249460" y="490538"/>
                    <a:pt x="187357" y="554450"/>
                  </a:cubicBezTo>
                  <a:cubicBezTo>
                    <a:pt x="251270" y="492347"/>
                    <a:pt x="293180" y="452247"/>
                    <a:pt x="328613" y="433864"/>
                  </a:cubicBezTo>
                  <a:cubicBezTo>
                    <a:pt x="366236" y="483584"/>
                    <a:pt x="368427" y="574358"/>
                    <a:pt x="370904" y="741807"/>
                  </a:cubicBezTo>
                  <a:cubicBezTo>
                    <a:pt x="373380" y="574358"/>
                    <a:pt x="375571" y="483680"/>
                    <a:pt x="413195" y="433864"/>
                  </a:cubicBezTo>
                  <a:cubicBezTo>
                    <a:pt x="448628" y="452247"/>
                    <a:pt x="490538" y="492347"/>
                    <a:pt x="554450" y="554450"/>
                  </a:cubicBezTo>
                  <a:cubicBezTo>
                    <a:pt x="492347" y="490538"/>
                    <a:pt x="452247" y="448628"/>
                    <a:pt x="433864" y="413195"/>
                  </a:cubicBezTo>
                  <a:cubicBezTo>
                    <a:pt x="483584" y="375571"/>
                    <a:pt x="574358" y="373380"/>
                    <a:pt x="741807" y="370904"/>
                  </a:cubicBezTo>
                  <a:cubicBezTo>
                    <a:pt x="574358" y="368427"/>
                    <a:pt x="483680" y="366236"/>
                    <a:pt x="433864" y="328613"/>
                  </a:cubicBezTo>
                  <a:cubicBezTo>
                    <a:pt x="452247" y="293180"/>
                    <a:pt x="492347" y="251270"/>
                    <a:pt x="554450" y="187357"/>
                  </a:cubicBezTo>
                  <a:cubicBezTo>
                    <a:pt x="490538" y="249460"/>
                    <a:pt x="448628" y="289560"/>
                    <a:pt x="413195" y="307943"/>
                  </a:cubicBezTo>
                  <a:cubicBezTo>
                    <a:pt x="375571" y="258223"/>
                    <a:pt x="373380" y="167450"/>
                    <a:pt x="370904" y="0"/>
                  </a:cubicBezTo>
                  <a:cubicBezTo>
                    <a:pt x="368427" y="167450"/>
                    <a:pt x="366236" y="258128"/>
                    <a:pt x="328613" y="307943"/>
                  </a:cubicBezTo>
                  <a:cubicBezTo>
                    <a:pt x="293180" y="289560"/>
                    <a:pt x="251270" y="249460"/>
                    <a:pt x="187357" y="187357"/>
                  </a:cubicBezTo>
                  <a:cubicBezTo>
                    <a:pt x="249460" y="251270"/>
                    <a:pt x="289560" y="293180"/>
                    <a:pt x="307943" y="328613"/>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sp>
        <p:nvSpPr>
          <p:cNvPr id="109" name="PlaceHolder 1"/>
          <p:cNvSpPr>
            <a:spLocks noGrp="1"/>
          </p:cNvSpPr>
          <p:nvPr>
            <p:ph type="sldNum" idx="13"/>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311EFB98-5B0B-49C7-875B-0836DF19F1B0}"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sp>
        <p:nvSpPr>
          <p:cNvPr id="110" name="Google Shape;21;p4"/>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cxnSp>
        <p:nvCxnSpPr>
          <p:cNvPr id="111" name="Google Shape;22;p4"/>
          <p:cNvCxnSpPr/>
          <p:nvPr/>
        </p:nvCxnSpPr>
        <p:spPr>
          <a:xfrm flipH="1">
            <a:off x="550800" y="228600"/>
            <a:ext cx="8367480" cy="360"/>
          </a:xfrm>
          <a:prstGeom prst="straightConnector1">
            <a:avLst/>
          </a:prstGeom>
          <a:ln w="9525">
            <a:solidFill>
              <a:srgbClr val="532D22"/>
            </a:solidFill>
            <a:round/>
          </a:ln>
        </p:spPr>
      </p:cxnSp>
      <p:cxnSp>
        <p:nvCxnSpPr>
          <p:cNvPr id="112" name="Google Shape;23;p4"/>
          <p:cNvCxnSpPr/>
          <p:nvPr/>
        </p:nvCxnSpPr>
        <p:spPr>
          <a:xfrm flipH="1">
            <a:off x="557280" y="4914720"/>
            <a:ext cx="7962480" cy="360"/>
          </a:xfrm>
          <a:prstGeom prst="straightConnector1">
            <a:avLst/>
          </a:prstGeom>
          <a:ln w="9525">
            <a:solidFill>
              <a:srgbClr val="532D22"/>
            </a:solidFill>
            <a:round/>
          </a:ln>
        </p:spPr>
      </p:cxnSp>
      <p:sp>
        <p:nvSpPr>
          <p:cNvPr id="113" name="Google Shape;24;p4"/>
          <p:cNvSpPr/>
          <p:nvPr/>
        </p:nvSpPr>
        <p:spPr>
          <a:xfrm>
            <a:off x="241560" y="4799520"/>
            <a:ext cx="236160" cy="230040"/>
          </a:xfrm>
          <a:custGeom>
            <a:avLst/>
            <a:gdLst>
              <a:gd name="textAreaLeft" fmla="*/ 0 w 236160"/>
              <a:gd name="textAreaRight" fmla="*/ 236520 w 236160"/>
              <a:gd name="textAreaTop" fmla="*/ 0 h 230040"/>
              <a:gd name="textAreaBottom" fmla="*/ 230400 h 230040"/>
            </a:gdLst>
            <a:ahLst/>
            <a:cxnLst/>
            <a:rect l="textAreaLeft" t="textAreaTop" r="textAreaRight" b="textAreaBottom"/>
            <a:pathLst>
              <a:path w="700373" h="683133">
                <a:moveTo>
                  <a:pt x="631031" y="547783"/>
                </a:moveTo>
                <a:cubicBezTo>
                  <a:pt x="532829" y="475679"/>
                  <a:pt x="481203" y="422910"/>
                  <a:pt x="478155" y="379762"/>
                </a:cubicBezTo>
                <a:cubicBezTo>
                  <a:pt x="506921" y="380619"/>
                  <a:pt x="545687" y="388525"/>
                  <a:pt x="595313" y="402336"/>
                </a:cubicBezTo>
                <a:cubicBezTo>
                  <a:pt x="544354" y="388144"/>
                  <a:pt x="506254" y="374523"/>
                  <a:pt x="480441" y="360045"/>
                </a:cubicBezTo>
                <a:cubicBezTo>
                  <a:pt x="493967" y="315754"/>
                  <a:pt x="566166" y="281273"/>
                  <a:pt x="700374" y="243840"/>
                </a:cubicBezTo>
                <a:cubicBezTo>
                  <a:pt x="575691" y="278606"/>
                  <a:pt x="499110" y="286988"/>
                  <a:pt x="463772" y="261080"/>
                </a:cubicBezTo>
                <a:cubicBezTo>
                  <a:pt x="481679" y="240506"/>
                  <a:pt x="509302" y="217075"/>
                  <a:pt x="546830" y="189547"/>
                </a:cubicBezTo>
                <a:cubicBezTo>
                  <a:pt x="508635" y="217646"/>
                  <a:pt x="477298" y="237458"/>
                  <a:pt x="451771" y="248698"/>
                </a:cubicBezTo>
                <a:cubicBezTo>
                  <a:pt x="425482" y="210598"/>
                  <a:pt x="446151" y="131254"/>
                  <a:pt x="506063" y="0"/>
                </a:cubicBezTo>
                <a:cubicBezTo>
                  <a:pt x="448151" y="126873"/>
                  <a:pt x="402908" y="193834"/>
                  <a:pt x="358331" y="201073"/>
                </a:cubicBezTo>
                <a:cubicBezTo>
                  <a:pt x="352616" y="174879"/>
                  <a:pt x="350234" y="139637"/>
                  <a:pt x="350234" y="94869"/>
                </a:cubicBezTo>
                <a:cubicBezTo>
                  <a:pt x="350234" y="139732"/>
                  <a:pt x="347853" y="174879"/>
                  <a:pt x="342138" y="201073"/>
                </a:cubicBezTo>
                <a:cubicBezTo>
                  <a:pt x="297561" y="193834"/>
                  <a:pt x="252222" y="126873"/>
                  <a:pt x="194405" y="0"/>
                </a:cubicBezTo>
                <a:cubicBezTo>
                  <a:pt x="254318" y="131159"/>
                  <a:pt x="274987" y="210598"/>
                  <a:pt x="248698" y="248698"/>
                </a:cubicBezTo>
                <a:cubicBezTo>
                  <a:pt x="223171" y="237458"/>
                  <a:pt x="191929" y="217551"/>
                  <a:pt x="153638" y="189547"/>
                </a:cubicBezTo>
                <a:cubicBezTo>
                  <a:pt x="191072" y="217075"/>
                  <a:pt x="218789" y="240506"/>
                  <a:pt x="236601" y="261080"/>
                </a:cubicBezTo>
                <a:cubicBezTo>
                  <a:pt x="201263" y="286988"/>
                  <a:pt x="124587" y="278606"/>
                  <a:pt x="0" y="243840"/>
                </a:cubicBezTo>
                <a:cubicBezTo>
                  <a:pt x="134208" y="281273"/>
                  <a:pt x="206502" y="315849"/>
                  <a:pt x="219933" y="360045"/>
                </a:cubicBezTo>
                <a:cubicBezTo>
                  <a:pt x="194120" y="374428"/>
                  <a:pt x="156020" y="388049"/>
                  <a:pt x="105061" y="402336"/>
                </a:cubicBezTo>
                <a:cubicBezTo>
                  <a:pt x="154686" y="388525"/>
                  <a:pt x="193453" y="380619"/>
                  <a:pt x="222218" y="379762"/>
                </a:cubicBezTo>
                <a:cubicBezTo>
                  <a:pt x="219170" y="422910"/>
                  <a:pt x="167545" y="475679"/>
                  <a:pt x="69342" y="547783"/>
                </a:cubicBezTo>
                <a:cubicBezTo>
                  <a:pt x="173450" y="471297"/>
                  <a:pt x="241745" y="437293"/>
                  <a:pt x="284893" y="450628"/>
                </a:cubicBezTo>
                <a:cubicBezTo>
                  <a:pt x="279654" y="480727"/>
                  <a:pt x="264795" y="521017"/>
                  <a:pt x="241078" y="573024"/>
                </a:cubicBezTo>
                <a:cubicBezTo>
                  <a:pt x="264509" y="521684"/>
                  <a:pt x="284988" y="484537"/>
                  <a:pt x="304133" y="461200"/>
                </a:cubicBezTo>
                <a:cubicBezTo>
                  <a:pt x="337947" y="489109"/>
                  <a:pt x="350234" y="561404"/>
                  <a:pt x="350234" y="683133"/>
                </a:cubicBezTo>
                <a:cubicBezTo>
                  <a:pt x="350234" y="561499"/>
                  <a:pt x="362522" y="489109"/>
                  <a:pt x="396335" y="461200"/>
                </a:cubicBezTo>
                <a:cubicBezTo>
                  <a:pt x="415481" y="484537"/>
                  <a:pt x="435959" y="521780"/>
                  <a:pt x="459391" y="573024"/>
                </a:cubicBezTo>
                <a:cubicBezTo>
                  <a:pt x="435674" y="521017"/>
                  <a:pt x="420719" y="480727"/>
                  <a:pt x="415576" y="450628"/>
                </a:cubicBezTo>
                <a:cubicBezTo>
                  <a:pt x="458724" y="437293"/>
                  <a:pt x="527018" y="471392"/>
                  <a:pt x="631127" y="547783"/>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14" name="Google Shape;25;p4"/>
          <p:cNvSpPr/>
          <p:nvPr/>
        </p:nvSpPr>
        <p:spPr>
          <a:xfrm>
            <a:off x="226080" y="109800"/>
            <a:ext cx="249120" cy="236880"/>
          </a:xfrm>
          <a:custGeom>
            <a:avLst/>
            <a:gdLst>
              <a:gd name="textAreaLeft" fmla="*/ 0 w 249120"/>
              <a:gd name="textAreaRight" fmla="*/ 249480 w 249120"/>
              <a:gd name="textAreaTop" fmla="*/ 0 h 236880"/>
              <a:gd name="textAreaBottom" fmla="*/ 237240 h 236880"/>
            </a:gdLst>
            <a:ahLst/>
            <a:cxnLst/>
            <a:rect l="textAreaLeft" t="textAreaTop" r="textAreaRight" b="textAreaBottom"/>
            <a:pathLst>
              <a:path w="627792" h="597026">
                <a:moveTo>
                  <a:pt x="313849" y="0"/>
                </a:moveTo>
                <a:cubicBezTo>
                  <a:pt x="313849" y="235172"/>
                  <a:pt x="247269" y="283559"/>
                  <a:pt x="0" y="228029"/>
                </a:cubicBezTo>
                <a:cubicBezTo>
                  <a:pt x="247269" y="283559"/>
                  <a:pt x="272701" y="361855"/>
                  <a:pt x="119920" y="597027"/>
                </a:cubicBezTo>
                <a:cubicBezTo>
                  <a:pt x="272701" y="361855"/>
                  <a:pt x="354997" y="361855"/>
                  <a:pt x="507873" y="597027"/>
                </a:cubicBezTo>
                <a:cubicBezTo>
                  <a:pt x="355092" y="361855"/>
                  <a:pt x="380428" y="283559"/>
                  <a:pt x="627793" y="228029"/>
                </a:cubicBezTo>
                <a:cubicBezTo>
                  <a:pt x="380524" y="283559"/>
                  <a:pt x="313944" y="235172"/>
                  <a:pt x="31394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15" name="PlaceHolder 1"/>
          <p:cNvSpPr>
            <a:spLocks noGrp="1"/>
          </p:cNvSpPr>
          <p:nvPr>
            <p:ph type="title"/>
          </p:nvPr>
        </p:nvSpPr>
        <p:spPr>
          <a:xfrm>
            <a:off x="228600" y="152280"/>
            <a:ext cx="7884360" cy="53604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116" name="PlaceHolder 2"/>
          <p:cNvSpPr>
            <a:spLocks noGrp="1"/>
          </p:cNvSpPr>
          <p:nvPr>
            <p:ph type="body"/>
          </p:nvPr>
        </p:nvSpPr>
        <p:spPr>
          <a:xfrm>
            <a:off x="720000" y="1152360"/>
            <a:ext cx="7703640" cy="34160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Seventh Outline Level</a:t>
            </a:r>
          </a:p>
        </p:txBody>
      </p:sp>
      <p:sp>
        <p:nvSpPr>
          <p:cNvPr id="117" name="PlaceHolder 3"/>
          <p:cNvSpPr>
            <a:spLocks noGrp="1"/>
          </p:cNvSpPr>
          <p:nvPr>
            <p:ph type="sldNum" idx="14"/>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E681F5BC-0FFE-4D39-89D6-C9A505527E4E}"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grpSp>
        <p:nvGrpSpPr>
          <p:cNvPr id="118" name="Google Shape;30;p5"/>
          <p:cNvGrpSpPr/>
          <p:nvPr/>
        </p:nvGrpSpPr>
        <p:grpSpPr>
          <a:xfrm>
            <a:off x="226080" y="109800"/>
            <a:ext cx="8691840" cy="4919760"/>
            <a:chOff x="226080" y="109800"/>
            <a:chExt cx="8691840" cy="4919760"/>
          </a:xfrm>
        </p:grpSpPr>
        <p:sp>
          <p:nvSpPr>
            <p:cNvPr id="119" name="Google Shape;31;p5"/>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cxnSp>
          <p:nvCxnSpPr>
            <p:cNvPr id="120" name="Google Shape;32;p5"/>
            <p:cNvCxnSpPr/>
            <p:nvPr/>
          </p:nvCxnSpPr>
          <p:spPr>
            <a:xfrm flipH="1">
              <a:off x="550800" y="228600"/>
              <a:ext cx="8367480" cy="360"/>
            </a:xfrm>
            <a:prstGeom prst="straightConnector1">
              <a:avLst/>
            </a:prstGeom>
            <a:ln w="9525">
              <a:solidFill>
                <a:srgbClr val="532D22"/>
              </a:solidFill>
              <a:round/>
            </a:ln>
          </p:spPr>
        </p:cxnSp>
        <p:cxnSp>
          <p:nvCxnSpPr>
            <p:cNvPr id="121" name="Google Shape;33;p5"/>
            <p:cNvCxnSpPr/>
            <p:nvPr/>
          </p:nvCxnSpPr>
          <p:spPr>
            <a:xfrm flipH="1">
              <a:off x="557280" y="4914720"/>
              <a:ext cx="7962480" cy="360"/>
            </a:xfrm>
            <a:prstGeom prst="straightConnector1">
              <a:avLst/>
            </a:prstGeom>
            <a:ln w="9525">
              <a:solidFill>
                <a:srgbClr val="532D22"/>
              </a:solidFill>
              <a:round/>
            </a:ln>
          </p:spPr>
        </p:cxnSp>
        <p:sp>
          <p:nvSpPr>
            <p:cNvPr id="122" name="Google Shape;34;p5"/>
            <p:cNvSpPr/>
            <p:nvPr/>
          </p:nvSpPr>
          <p:spPr>
            <a:xfrm>
              <a:off x="241560" y="4799520"/>
              <a:ext cx="236160" cy="230040"/>
            </a:xfrm>
            <a:custGeom>
              <a:avLst/>
              <a:gdLst>
                <a:gd name="textAreaLeft" fmla="*/ 0 w 236160"/>
                <a:gd name="textAreaRight" fmla="*/ 236520 w 236160"/>
                <a:gd name="textAreaTop" fmla="*/ 0 h 230040"/>
                <a:gd name="textAreaBottom" fmla="*/ 230400 h 230040"/>
              </a:gdLst>
              <a:ahLst/>
              <a:cxnLst/>
              <a:rect l="textAreaLeft" t="textAreaTop" r="textAreaRight" b="textAreaBottom"/>
              <a:pathLst>
                <a:path w="700373" h="683133">
                  <a:moveTo>
                    <a:pt x="631031" y="547783"/>
                  </a:moveTo>
                  <a:cubicBezTo>
                    <a:pt x="532829" y="475679"/>
                    <a:pt x="481203" y="422910"/>
                    <a:pt x="478155" y="379762"/>
                  </a:cubicBezTo>
                  <a:cubicBezTo>
                    <a:pt x="506921" y="380619"/>
                    <a:pt x="545687" y="388525"/>
                    <a:pt x="595313" y="402336"/>
                  </a:cubicBezTo>
                  <a:cubicBezTo>
                    <a:pt x="544354" y="388144"/>
                    <a:pt x="506254" y="374523"/>
                    <a:pt x="480441" y="360045"/>
                  </a:cubicBezTo>
                  <a:cubicBezTo>
                    <a:pt x="493967" y="315754"/>
                    <a:pt x="566166" y="281273"/>
                    <a:pt x="700374" y="243840"/>
                  </a:cubicBezTo>
                  <a:cubicBezTo>
                    <a:pt x="575691" y="278606"/>
                    <a:pt x="499110" y="286988"/>
                    <a:pt x="463772" y="261080"/>
                  </a:cubicBezTo>
                  <a:cubicBezTo>
                    <a:pt x="481679" y="240506"/>
                    <a:pt x="509302" y="217075"/>
                    <a:pt x="546830" y="189547"/>
                  </a:cubicBezTo>
                  <a:cubicBezTo>
                    <a:pt x="508635" y="217646"/>
                    <a:pt x="477298" y="237458"/>
                    <a:pt x="451771" y="248698"/>
                  </a:cubicBezTo>
                  <a:cubicBezTo>
                    <a:pt x="425482" y="210598"/>
                    <a:pt x="446151" y="131254"/>
                    <a:pt x="506063" y="0"/>
                  </a:cubicBezTo>
                  <a:cubicBezTo>
                    <a:pt x="448151" y="126873"/>
                    <a:pt x="402908" y="193834"/>
                    <a:pt x="358331" y="201073"/>
                  </a:cubicBezTo>
                  <a:cubicBezTo>
                    <a:pt x="352616" y="174879"/>
                    <a:pt x="350234" y="139637"/>
                    <a:pt x="350234" y="94869"/>
                  </a:cubicBezTo>
                  <a:cubicBezTo>
                    <a:pt x="350234" y="139732"/>
                    <a:pt x="347853" y="174879"/>
                    <a:pt x="342138" y="201073"/>
                  </a:cubicBezTo>
                  <a:cubicBezTo>
                    <a:pt x="297561" y="193834"/>
                    <a:pt x="252222" y="126873"/>
                    <a:pt x="194405" y="0"/>
                  </a:cubicBezTo>
                  <a:cubicBezTo>
                    <a:pt x="254318" y="131159"/>
                    <a:pt x="274987" y="210598"/>
                    <a:pt x="248698" y="248698"/>
                  </a:cubicBezTo>
                  <a:cubicBezTo>
                    <a:pt x="223171" y="237458"/>
                    <a:pt x="191929" y="217551"/>
                    <a:pt x="153638" y="189547"/>
                  </a:cubicBezTo>
                  <a:cubicBezTo>
                    <a:pt x="191072" y="217075"/>
                    <a:pt x="218789" y="240506"/>
                    <a:pt x="236601" y="261080"/>
                  </a:cubicBezTo>
                  <a:cubicBezTo>
                    <a:pt x="201263" y="286988"/>
                    <a:pt x="124587" y="278606"/>
                    <a:pt x="0" y="243840"/>
                  </a:cubicBezTo>
                  <a:cubicBezTo>
                    <a:pt x="134208" y="281273"/>
                    <a:pt x="206502" y="315849"/>
                    <a:pt x="219933" y="360045"/>
                  </a:cubicBezTo>
                  <a:cubicBezTo>
                    <a:pt x="194120" y="374428"/>
                    <a:pt x="156020" y="388049"/>
                    <a:pt x="105061" y="402336"/>
                  </a:cubicBezTo>
                  <a:cubicBezTo>
                    <a:pt x="154686" y="388525"/>
                    <a:pt x="193453" y="380619"/>
                    <a:pt x="222218" y="379762"/>
                  </a:cubicBezTo>
                  <a:cubicBezTo>
                    <a:pt x="219170" y="422910"/>
                    <a:pt x="167545" y="475679"/>
                    <a:pt x="69342" y="547783"/>
                  </a:cubicBezTo>
                  <a:cubicBezTo>
                    <a:pt x="173450" y="471297"/>
                    <a:pt x="241745" y="437293"/>
                    <a:pt x="284893" y="450628"/>
                  </a:cubicBezTo>
                  <a:cubicBezTo>
                    <a:pt x="279654" y="480727"/>
                    <a:pt x="264795" y="521017"/>
                    <a:pt x="241078" y="573024"/>
                  </a:cubicBezTo>
                  <a:cubicBezTo>
                    <a:pt x="264509" y="521684"/>
                    <a:pt x="284988" y="484537"/>
                    <a:pt x="304133" y="461200"/>
                  </a:cubicBezTo>
                  <a:cubicBezTo>
                    <a:pt x="337947" y="489109"/>
                    <a:pt x="350234" y="561404"/>
                    <a:pt x="350234" y="683133"/>
                  </a:cubicBezTo>
                  <a:cubicBezTo>
                    <a:pt x="350234" y="561499"/>
                    <a:pt x="362522" y="489109"/>
                    <a:pt x="396335" y="461200"/>
                  </a:cubicBezTo>
                  <a:cubicBezTo>
                    <a:pt x="415481" y="484537"/>
                    <a:pt x="435959" y="521780"/>
                    <a:pt x="459391" y="573024"/>
                  </a:cubicBezTo>
                  <a:cubicBezTo>
                    <a:pt x="435674" y="521017"/>
                    <a:pt x="420719" y="480727"/>
                    <a:pt x="415576" y="450628"/>
                  </a:cubicBezTo>
                  <a:cubicBezTo>
                    <a:pt x="458724" y="437293"/>
                    <a:pt x="527018" y="471392"/>
                    <a:pt x="631127" y="547783"/>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23" name="Google Shape;35;p5"/>
            <p:cNvSpPr/>
            <p:nvPr/>
          </p:nvSpPr>
          <p:spPr>
            <a:xfrm>
              <a:off x="226080" y="109800"/>
              <a:ext cx="249120" cy="236880"/>
            </a:xfrm>
            <a:custGeom>
              <a:avLst/>
              <a:gdLst>
                <a:gd name="textAreaLeft" fmla="*/ 0 w 249120"/>
                <a:gd name="textAreaRight" fmla="*/ 249480 w 249120"/>
                <a:gd name="textAreaTop" fmla="*/ 0 h 236880"/>
                <a:gd name="textAreaBottom" fmla="*/ 237240 h 236880"/>
              </a:gdLst>
              <a:ahLst/>
              <a:cxnLst/>
              <a:rect l="textAreaLeft" t="textAreaTop" r="textAreaRight" b="textAreaBottom"/>
              <a:pathLst>
                <a:path w="627792" h="597026">
                  <a:moveTo>
                    <a:pt x="313849" y="0"/>
                  </a:moveTo>
                  <a:cubicBezTo>
                    <a:pt x="313849" y="235172"/>
                    <a:pt x="247269" y="283559"/>
                    <a:pt x="0" y="228029"/>
                  </a:cubicBezTo>
                  <a:cubicBezTo>
                    <a:pt x="247269" y="283559"/>
                    <a:pt x="272701" y="361855"/>
                    <a:pt x="119920" y="597027"/>
                  </a:cubicBezTo>
                  <a:cubicBezTo>
                    <a:pt x="272701" y="361855"/>
                    <a:pt x="354997" y="361855"/>
                    <a:pt x="507873" y="597027"/>
                  </a:cubicBezTo>
                  <a:cubicBezTo>
                    <a:pt x="355092" y="361855"/>
                    <a:pt x="380428" y="283559"/>
                    <a:pt x="627793" y="228029"/>
                  </a:cubicBezTo>
                  <a:cubicBezTo>
                    <a:pt x="380524" y="283559"/>
                    <a:pt x="313944" y="235172"/>
                    <a:pt x="31394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sp>
        <p:nvSpPr>
          <p:cNvPr id="124" name="PlaceHolder 1"/>
          <p:cNvSpPr>
            <a:spLocks noGrp="1"/>
          </p:cNvSpPr>
          <p:nvPr>
            <p:ph type="title"/>
          </p:nvPr>
        </p:nvSpPr>
        <p:spPr>
          <a:xfrm>
            <a:off x="228600" y="15228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125" name="PlaceHolder 2"/>
          <p:cNvSpPr>
            <a:spLocks noGrp="1"/>
          </p:cNvSpPr>
          <p:nvPr>
            <p:ph type="sldNum" idx="15"/>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718CE9BF-FC04-43D0-9DA2-F341672A5A43}"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
        <p:nvSpPr>
          <p:cNvPr id="126" name="PlaceHolder 3"/>
          <p:cNvSpPr>
            <a:spLocks noGrp="1"/>
          </p:cNvSpPr>
          <p:nvPr>
            <p:ph type="body"/>
          </p:nvPr>
        </p:nvSpPr>
        <p:spPr>
          <a:xfrm>
            <a:off x="228600" y="1062360"/>
            <a:ext cx="4162320" cy="2011320"/>
          </a:xfrm>
          <a:prstGeom prst="rect">
            <a:avLst/>
          </a:prstGeom>
          <a:noFill/>
          <a:ln w="0">
            <a:noFill/>
          </a:ln>
        </p:spPr>
        <p:txBody>
          <a:bodyPr lIns="90000" tIns="45000" rIns="90000" bIns="45000" anchor="t">
            <a:normAutofit fontScale="92500" lnSpcReduction="1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sp>
        <p:nvSpPr>
          <p:cNvPr id="127" name="Google Shape;44;p6"/>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grpSp>
        <p:nvGrpSpPr>
          <p:cNvPr id="128" name="Google Shape;45;p6"/>
          <p:cNvGrpSpPr/>
          <p:nvPr/>
        </p:nvGrpSpPr>
        <p:grpSpPr>
          <a:xfrm>
            <a:off x="228600" y="4813920"/>
            <a:ext cx="201240" cy="201240"/>
            <a:chOff x="228600" y="4813920"/>
            <a:chExt cx="201240" cy="201240"/>
          </a:xfrm>
        </p:grpSpPr>
        <p:sp>
          <p:nvSpPr>
            <p:cNvPr id="129" name="Google Shape;46;p6"/>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30" name="Google Shape;47;p6"/>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cxnSp>
        <p:nvCxnSpPr>
          <p:cNvPr id="131" name="Google Shape;48;p6"/>
          <p:cNvCxnSpPr/>
          <p:nvPr/>
        </p:nvCxnSpPr>
        <p:spPr>
          <a:xfrm flipH="1">
            <a:off x="557280" y="4914720"/>
            <a:ext cx="7962480" cy="360"/>
          </a:xfrm>
          <a:prstGeom prst="straightConnector1">
            <a:avLst/>
          </a:prstGeom>
          <a:ln w="9525">
            <a:solidFill>
              <a:srgbClr val="532D22"/>
            </a:solidFill>
            <a:round/>
          </a:ln>
        </p:spPr>
      </p:cxnSp>
      <p:sp>
        <p:nvSpPr>
          <p:cNvPr id="132" name="PlaceHolder 1"/>
          <p:cNvSpPr>
            <a:spLocks noGrp="1"/>
          </p:cNvSpPr>
          <p:nvPr>
            <p:ph type="title"/>
          </p:nvPr>
        </p:nvSpPr>
        <p:spPr>
          <a:xfrm>
            <a:off x="234720" y="152280"/>
            <a:ext cx="836712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133" name="PlaceHolder 2"/>
          <p:cNvSpPr>
            <a:spLocks noGrp="1"/>
          </p:cNvSpPr>
          <p:nvPr>
            <p:ph type="sldNum" idx="16"/>
          </p:nvPr>
        </p:nvSpPr>
        <p:spPr>
          <a:xfrm>
            <a:off x="8622000" y="4839120"/>
            <a:ext cx="27864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FD78232D-9F3F-4227-9755-C54E4CBE8B3A}"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cxnSp>
        <p:nvCxnSpPr>
          <p:cNvPr id="134" name="Google Shape;51;p6"/>
          <p:cNvCxnSpPr/>
          <p:nvPr/>
        </p:nvCxnSpPr>
        <p:spPr>
          <a:xfrm flipH="1">
            <a:off x="234720" y="228600"/>
            <a:ext cx="8367480" cy="360"/>
          </a:xfrm>
          <a:prstGeom prst="straightConnector1">
            <a:avLst/>
          </a:prstGeom>
          <a:ln w="9525">
            <a:solidFill>
              <a:srgbClr val="532D22"/>
            </a:solidFill>
            <a:round/>
          </a:ln>
        </p:spPr>
      </p:cxnSp>
      <p:sp>
        <p:nvSpPr>
          <p:cNvPr id="135" name="Google Shape;52;p6"/>
          <p:cNvSpPr/>
          <p:nvPr/>
        </p:nvSpPr>
        <p:spPr>
          <a:xfrm>
            <a:off x="8691840" y="115200"/>
            <a:ext cx="244440" cy="232560"/>
          </a:xfrm>
          <a:custGeom>
            <a:avLst/>
            <a:gdLst>
              <a:gd name="textAreaLeft" fmla="*/ 0 w 244440"/>
              <a:gd name="textAreaRight" fmla="*/ 244800 w 244440"/>
              <a:gd name="textAreaTop" fmla="*/ 0 h 232560"/>
              <a:gd name="textAreaBottom" fmla="*/ 232920 h 232560"/>
            </a:gdLst>
            <a:ahLst/>
            <a:cxnLst/>
            <a:rect l="textAreaLeft" t="textAreaTop" r="textAreaRight" b="textAreaBottom"/>
            <a:pathLst>
              <a:path w="627697" h="597026">
                <a:moveTo>
                  <a:pt x="627507" y="368999"/>
                </a:moveTo>
                <a:cubicBezTo>
                  <a:pt x="514064" y="343567"/>
                  <a:pt x="447389" y="313182"/>
                  <a:pt x="423196" y="265176"/>
                </a:cubicBezTo>
                <a:cubicBezTo>
                  <a:pt x="447961" y="249555"/>
                  <a:pt x="484442" y="237268"/>
                  <a:pt x="533400" y="226314"/>
                </a:cubicBezTo>
                <a:cubicBezTo>
                  <a:pt x="484251" y="237363"/>
                  <a:pt x="445294" y="242507"/>
                  <a:pt x="414623" y="240506"/>
                </a:cubicBezTo>
                <a:cubicBezTo>
                  <a:pt x="403765" y="185452"/>
                  <a:pt x="436245" y="109823"/>
                  <a:pt x="507683" y="0"/>
                </a:cubicBezTo>
                <a:cubicBezTo>
                  <a:pt x="436721" y="109157"/>
                  <a:pt x="381000" y="167545"/>
                  <a:pt x="326422" y="175355"/>
                </a:cubicBezTo>
                <a:cubicBezTo>
                  <a:pt x="317373" y="148495"/>
                  <a:pt x="313754" y="112681"/>
                  <a:pt x="313754" y="66675"/>
                </a:cubicBezTo>
                <a:cubicBezTo>
                  <a:pt x="313754" y="112681"/>
                  <a:pt x="310134" y="148495"/>
                  <a:pt x="301085" y="175355"/>
                </a:cubicBezTo>
                <a:cubicBezTo>
                  <a:pt x="246412" y="167545"/>
                  <a:pt x="190691" y="109061"/>
                  <a:pt x="119825" y="0"/>
                </a:cubicBezTo>
                <a:cubicBezTo>
                  <a:pt x="191167" y="109823"/>
                  <a:pt x="223647" y="185452"/>
                  <a:pt x="212884" y="240506"/>
                </a:cubicBezTo>
                <a:cubicBezTo>
                  <a:pt x="182309" y="242507"/>
                  <a:pt x="143351" y="237363"/>
                  <a:pt x="94107" y="226314"/>
                </a:cubicBezTo>
                <a:cubicBezTo>
                  <a:pt x="142970" y="237268"/>
                  <a:pt x="179451" y="249555"/>
                  <a:pt x="204311" y="265176"/>
                </a:cubicBezTo>
                <a:cubicBezTo>
                  <a:pt x="180023" y="313182"/>
                  <a:pt x="113443" y="343471"/>
                  <a:pt x="0" y="368999"/>
                </a:cubicBezTo>
                <a:cubicBezTo>
                  <a:pt x="114681" y="343281"/>
                  <a:pt x="190405" y="339947"/>
                  <a:pt x="238792" y="367093"/>
                </a:cubicBezTo>
                <a:cubicBezTo>
                  <a:pt x="229457" y="398621"/>
                  <a:pt x="209074" y="437007"/>
                  <a:pt x="178117" y="484632"/>
                </a:cubicBezTo>
                <a:cubicBezTo>
                  <a:pt x="208979" y="437197"/>
                  <a:pt x="235744" y="403479"/>
                  <a:pt x="260699" y="383381"/>
                </a:cubicBezTo>
                <a:cubicBezTo>
                  <a:pt x="299752" y="420624"/>
                  <a:pt x="313849" y="489109"/>
                  <a:pt x="313849" y="597027"/>
                </a:cubicBezTo>
                <a:cubicBezTo>
                  <a:pt x="313849" y="489109"/>
                  <a:pt x="327946" y="420624"/>
                  <a:pt x="366998" y="383381"/>
                </a:cubicBezTo>
                <a:cubicBezTo>
                  <a:pt x="392049" y="403479"/>
                  <a:pt x="418719" y="437197"/>
                  <a:pt x="449580" y="484632"/>
                </a:cubicBezTo>
                <a:cubicBezTo>
                  <a:pt x="418624" y="437007"/>
                  <a:pt x="398240" y="398621"/>
                  <a:pt x="388906" y="367093"/>
                </a:cubicBezTo>
                <a:cubicBezTo>
                  <a:pt x="437198" y="339852"/>
                  <a:pt x="513017" y="343186"/>
                  <a:pt x="627698" y="368999"/>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sp>
        <p:nvSpPr>
          <p:cNvPr id="136" name="Google Shape;54;p7"/>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cxnSp>
        <p:nvCxnSpPr>
          <p:cNvPr id="137" name="Google Shape;55;p7"/>
          <p:cNvCxnSpPr/>
          <p:nvPr/>
        </p:nvCxnSpPr>
        <p:spPr>
          <a:xfrm flipH="1">
            <a:off x="550800" y="228600"/>
            <a:ext cx="8367480" cy="360"/>
          </a:xfrm>
          <a:prstGeom prst="straightConnector1">
            <a:avLst/>
          </a:prstGeom>
          <a:ln w="9525">
            <a:solidFill>
              <a:srgbClr val="532D22"/>
            </a:solidFill>
            <a:round/>
          </a:ln>
        </p:spPr>
      </p:cxnSp>
      <p:cxnSp>
        <p:nvCxnSpPr>
          <p:cNvPr id="138" name="Google Shape;56;p7"/>
          <p:cNvCxnSpPr/>
          <p:nvPr/>
        </p:nvCxnSpPr>
        <p:spPr>
          <a:xfrm flipH="1">
            <a:off x="557280" y="4914720"/>
            <a:ext cx="7962480" cy="360"/>
          </a:xfrm>
          <a:prstGeom prst="straightConnector1">
            <a:avLst/>
          </a:prstGeom>
          <a:ln w="9525">
            <a:solidFill>
              <a:srgbClr val="532D22"/>
            </a:solidFill>
            <a:round/>
          </a:ln>
        </p:spPr>
      </p:cxnSp>
      <p:sp>
        <p:nvSpPr>
          <p:cNvPr id="139" name="Google Shape;57;p7"/>
          <p:cNvSpPr/>
          <p:nvPr/>
        </p:nvSpPr>
        <p:spPr>
          <a:xfrm>
            <a:off x="241560" y="4799520"/>
            <a:ext cx="236160" cy="230040"/>
          </a:xfrm>
          <a:custGeom>
            <a:avLst/>
            <a:gdLst>
              <a:gd name="textAreaLeft" fmla="*/ 0 w 236160"/>
              <a:gd name="textAreaRight" fmla="*/ 236520 w 236160"/>
              <a:gd name="textAreaTop" fmla="*/ 0 h 230040"/>
              <a:gd name="textAreaBottom" fmla="*/ 230400 h 230040"/>
            </a:gdLst>
            <a:ahLst/>
            <a:cxnLst/>
            <a:rect l="textAreaLeft" t="textAreaTop" r="textAreaRight" b="textAreaBottom"/>
            <a:pathLst>
              <a:path w="700373" h="683133">
                <a:moveTo>
                  <a:pt x="631031" y="547783"/>
                </a:moveTo>
                <a:cubicBezTo>
                  <a:pt x="532829" y="475679"/>
                  <a:pt x="481203" y="422910"/>
                  <a:pt x="478155" y="379762"/>
                </a:cubicBezTo>
                <a:cubicBezTo>
                  <a:pt x="506921" y="380619"/>
                  <a:pt x="545687" y="388525"/>
                  <a:pt x="595313" y="402336"/>
                </a:cubicBezTo>
                <a:cubicBezTo>
                  <a:pt x="544354" y="388144"/>
                  <a:pt x="506254" y="374523"/>
                  <a:pt x="480441" y="360045"/>
                </a:cubicBezTo>
                <a:cubicBezTo>
                  <a:pt x="493967" y="315754"/>
                  <a:pt x="566166" y="281273"/>
                  <a:pt x="700374" y="243840"/>
                </a:cubicBezTo>
                <a:cubicBezTo>
                  <a:pt x="575691" y="278606"/>
                  <a:pt x="499110" y="286988"/>
                  <a:pt x="463772" y="261080"/>
                </a:cubicBezTo>
                <a:cubicBezTo>
                  <a:pt x="481679" y="240506"/>
                  <a:pt x="509302" y="217075"/>
                  <a:pt x="546830" y="189547"/>
                </a:cubicBezTo>
                <a:cubicBezTo>
                  <a:pt x="508635" y="217646"/>
                  <a:pt x="477298" y="237458"/>
                  <a:pt x="451771" y="248698"/>
                </a:cubicBezTo>
                <a:cubicBezTo>
                  <a:pt x="425482" y="210598"/>
                  <a:pt x="446151" y="131254"/>
                  <a:pt x="506063" y="0"/>
                </a:cubicBezTo>
                <a:cubicBezTo>
                  <a:pt x="448151" y="126873"/>
                  <a:pt x="402908" y="193834"/>
                  <a:pt x="358331" y="201073"/>
                </a:cubicBezTo>
                <a:cubicBezTo>
                  <a:pt x="352616" y="174879"/>
                  <a:pt x="350234" y="139637"/>
                  <a:pt x="350234" y="94869"/>
                </a:cubicBezTo>
                <a:cubicBezTo>
                  <a:pt x="350234" y="139732"/>
                  <a:pt x="347853" y="174879"/>
                  <a:pt x="342138" y="201073"/>
                </a:cubicBezTo>
                <a:cubicBezTo>
                  <a:pt x="297561" y="193834"/>
                  <a:pt x="252222" y="126873"/>
                  <a:pt x="194405" y="0"/>
                </a:cubicBezTo>
                <a:cubicBezTo>
                  <a:pt x="254318" y="131159"/>
                  <a:pt x="274987" y="210598"/>
                  <a:pt x="248698" y="248698"/>
                </a:cubicBezTo>
                <a:cubicBezTo>
                  <a:pt x="223171" y="237458"/>
                  <a:pt x="191929" y="217551"/>
                  <a:pt x="153638" y="189547"/>
                </a:cubicBezTo>
                <a:cubicBezTo>
                  <a:pt x="191072" y="217075"/>
                  <a:pt x="218789" y="240506"/>
                  <a:pt x="236601" y="261080"/>
                </a:cubicBezTo>
                <a:cubicBezTo>
                  <a:pt x="201263" y="286988"/>
                  <a:pt x="124587" y="278606"/>
                  <a:pt x="0" y="243840"/>
                </a:cubicBezTo>
                <a:cubicBezTo>
                  <a:pt x="134208" y="281273"/>
                  <a:pt x="206502" y="315849"/>
                  <a:pt x="219933" y="360045"/>
                </a:cubicBezTo>
                <a:cubicBezTo>
                  <a:pt x="194120" y="374428"/>
                  <a:pt x="156020" y="388049"/>
                  <a:pt x="105061" y="402336"/>
                </a:cubicBezTo>
                <a:cubicBezTo>
                  <a:pt x="154686" y="388525"/>
                  <a:pt x="193453" y="380619"/>
                  <a:pt x="222218" y="379762"/>
                </a:cubicBezTo>
                <a:cubicBezTo>
                  <a:pt x="219170" y="422910"/>
                  <a:pt x="167545" y="475679"/>
                  <a:pt x="69342" y="547783"/>
                </a:cubicBezTo>
                <a:cubicBezTo>
                  <a:pt x="173450" y="471297"/>
                  <a:pt x="241745" y="437293"/>
                  <a:pt x="284893" y="450628"/>
                </a:cubicBezTo>
                <a:cubicBezTo>
                  <a:pt x="279654" y="480727"/>
                  <a:pt x="264795" y="521017"/>
                  <a:pt x="241078" y="573024"/>
                </a:cubicBezTo>
                <a:cubicBezTo>
                  <a:pt x="264509" y="521684"/>
                  <a:pt x="284988" y="484537"/>
                  <a:pt x="304133" y="461200"/>
                </a:cubicBezTo>
                <a:cubicBezTo>
                  <a:pt x="337947" y="489109"/>
                  <a:pt x="350234" y="561404"/>
                  <a:pt x="350234" y="683133"/>
                </a:cubicBezTo>
                <a:cubicBezTo>
                  <a:pt x="350234" y="561499"/>
                  <a:pt x="362522" y="489109"/>
                  <a:pt x="396335" y="461200"/>
                </a:cubicBezTo>
                <a:cubicBezTo>
                  <a:pt x="415481" y="484537"/>
                  <a:pt x="435959" y="521780"/>
                  <a:pt x="459391" y="573024"/>
                </a:cubicBezTo>
                <a:cubicBezTo>
                  <a:pt x="435674" y="521017"/>
                  <a:pt x="420719" y="480727"/>
                  <a:pt x="415576" y="450628"/>
                </a:cubicBezTo>
                <a:cubicBezTo>
                  <a:pt x="458724" y="437293"/>
                  <a:pt x="527018" y="471392"/>
                  <a:pt x="631127" y="547783"/>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40" name="Google Shape;58;p7"/>
          <p:cNvSpPr/>
          <p:nvPr/>
        </p:nvSpPr>
        <p:spPr>
          <a:xfrm>
            <a:off x="226080" y="109800"/>
            <a:ext cx="249120" cy="236880"/>
          </a:xfrm>
          <a:custGeom>
            <a:avLst/>
            <a:gdLst>
              <a:gd name="textAreaLeft" fmla="*/ 0 w 249120"/>
              <a:gd name="textAreaRight" fmla="*/ 249480 w 249120"/>
              <a:gd name="textAreaTop" fmla="*/ 0 h 236880"/>
              <a:gd name="textAreaBottom" fmla="*/ 237240 h 236880"/>
            </a:gdLst>
            <a:ahLst/>
            <a:cxnLst/>
            <a:rect l="textAreaLeft" t="textAreaTop" r="textAreaRight" b="textAreaBottom"/>
            <a:pathLst>
              <a:path w="627792" h="597026">
                <a:moveTo>
                  <a:pt x="313849" y="0"/>
                </a:moveTo>
                <a:cubicBezTo>
                  <a:pt x="313849" y="235172"/>
                  <a:pt x="247269" y="283559"/>
                  <a:pt x="0" y="228029"/>
                </a:cubicBezTo>
                <a:cubicBezTo>
                  <a:pt x="247269" y="283559"/>
                  <a:pt x="272701" y="361855"/>
                  <a:pt x="119920" y="597027"/>
                </a:cubicBezTo>
                <a:cubicBezTo>
                  <a:pt x="272701" y="361855"/>
                  <a:pt x="354997" y="361855"/>
                  <a:pt x="507873" y="597027"/>
                </a:cubicBezTo>
                <a:cubicBezTo>
                  <a:pt x="355092" y="361855"/>
                  <a:pt x="380428" y="283559"/>
                  <a:pt x="627793" y="228029"/>
                </a:cubicBezTo>
                <a:cubicBezTo>
                  <a:pt x="380524" y="283559"/>
                  <a:pt x="313944" y="235172"/>
                  <a:pt x="31394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41"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142"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143" name="PlaceHolder 3"/>
          <p:cNvSpPr>
            <a:spLocks noGrp="1"/>
          </p:cNvSpPr>
          <p:nvPr>
            <p:ph type="body"/>
          </p:nvPr>
        </p:nvSpPr>
        <p:spPr>
          <a:xfrm>
            <a:off x="5715720" y="410040"/>
            <a:ext cx="3202200" cy="4266000"/>
          </a:xfrm>
          <a:prstGeom prst="rect">
            <a:avLst/>
          </a:prstGeom>
          <a:noFill/>
          <a:ln w="0">
            <a:noFill/>
          </a:ln>
        </p:spPr>
        <p:txBody>
          <a:bodyPr lIns="90000" tIns="45000" rIns="90000" bIns="45000" anchor="t">
            <a:normAutofit fontScale="70000" lnSpcReduction="1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44" name="PlaceHolder 4"/>
          <p:cNvSpPr>
            <a:spLocks noGrp="1"/>
          </p:cNvSpPr>
          <p:nvPr>
            <p:ph type="sldNum" idx="17"/>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A0F4CD14-E110-4F3F-B0BC-113B5ED04582}"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sp>
        <p:nvSpPr>
          <p:cNvPr id="145" name="Google Shape;64;p8"/>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cxnSp>
        <p:nvCxnSpPr>
          <p:cNvPr id="146" name="Google Shape;65;p8"/>
          <p:cNvCxnSpPr/>
          <p:nvPr/>
        </p:nvCxnSpPr>
        <p:spPr>
          <a:xfrm flipH="1">
            <a:off x="550800" y="228600"/>
            <a:ext cx="8367480" cy="360"/>
          </a:xfrm>
          <a:prstGeom prst="straightConnector1">
            <a:avLst/>
          </a:prstGeom>
          <a:ln w="9525">
            <a:solidFill>
              <a:srgbClr val="532D22"/>
            </a:solidFill>
            <a:round/>
          </a:ln>
        </p:spPr>
      </p:cxnSp>
      <p:cxnSp>
        <p:nvCxnSpPr>
          <p:cNvPr id="147" name="Google Shape;66;p8"/>
          <p:cNvCxnSpPr/>
          <p:nvPr/>
        </p:nvCxnSpPr>
        <p:spPr>
          <a:xfrm flipH="1">
            <a:off x="557280" y="4914720"/>
            <a:ext cx="7962480" cy="360"/>
          </a:xfrm>
          <a:prstGeom prst="straightConnector1">
            <a:avLst/>
          </a:prstGeom>
          <a:ln w="9525">
            <a:solidFill>
              <a:srgbClr val="532D22"/>
            </a:solidFill>
            <a:round/>
          </a:ln>
        </p:spPr>
      </p:cxnSp>
      <p:sp>
        <p:nvSpPr>
          <p:cNvPr id="148" name="Google Shape;67;p8"/>
          <p:cNvSpPr/>
          <p:nvPr/>
        </p:nvSpPr>
        <p:spPr>
          <a:xfrm>
            <a:off x="241560" y="4799520"/>
            <a:ext cx="236160" cy="230040"/>
          </a:xfrm>
          <a:custGeom>
            <a:avLst/>
            <a:gdLst>
              <a:gd name="textAreaLeft" fmla="*/ 0 w 236160"/>
              <a:gd name="textAreaRight" fmla="*/ 236520 w 236160"/>
              <a:gd name="textAreaTop" fmla="*/ 0 h 230040"/>
              <a:gd name="textAreaBottom" fmla="*/ 230400 h 230040"/>
            </a:gdLst>
            <a:ahLst/>
            <a:cxnLst/>
            <a:rect l="textAreaLeft" t="textAreaTop" r="textAreaRight" b="textAreaBottom"/>
            <a:pathLst>
              <a:path w="700373" h="683133">
                <a:moveTo>
                  <a:pt x="631031" y="547783"/>
                </a:moveTo>
                <a:cubicBezTo>
                  <a:pt x="532829" y="475679"/>
                  <a:pt x="481203" y="422910"/>
                  <a:pt x="478155" y="379762"/>
                </a:cubicBezTo>
                <a:cubicBezTo>
                  <a:pt x="506921" y="380619"/>
                  <a:pt x="545687" y="388525"/>
                  <a:pt x="595313" y="402336"/>
                </a:cubicBezTo>
                <a:cubicBezTo>
                  <a:pt x="544354" y="388144"/>
                  <a:pt x="506254" y="374523"/>
                  <a:pt x="480441" y="360045"/>
                </a:cubicBezTo>
                <a:cubicBezTo>
                  <a:pt x="493967" y="315754"/>
                  <a:pt x="566166" y="281273"/>
                  <a:pt x="700374" y="243840"/>
                </a:cubicBezTo>
                <a:cubicBezTo>
                  <a:pt x="575691" y="278606"/>
                  <a:pt x="499110" y="286988"/>
                  <a:pt x="463772" y="261080"/>
                </a:cubicBezTo>
                <a:cubicBezTo>
                  <a:pt x="481679" y="240506"/>
                  <a:pt x="509302" y="217075"/>
                  <a:pt x="546830" y="189547"/>
                </a:cubicBezTo>
                <a:cubicBezTo>
                  <a:pt x="508635" y="217646"/>
                  <a:pt x="477298" y="237458"/>
                  <a:pt x="451771" y="248698"/>
                </a:cubicBezTo>
                <a:cubicBezTo>
                  <a:pt x="425482" y="210598"/>
                  <a:pt x="446151" y="131254"/>
                  <a:pt x="506063" y="0"/>
                </a:cubicBezTo>
                <a:cubicBezTo>
                  <a:pt x="448151" y="126873"/>
                  <a:pt x="402908" y="193834"/>
                  <a:pt x="358331" y="201073"/>
                </a:cubicBezTo>
                <a:cubicBezTo>
                  <a:pt x="352616" y="174879"/>
                  <a:pt x="350234" y="139637"/>
                  <a:pt x="350234" y="94869"/>
                </a:cubicBezTo>
                <a:cubicBezTo>
                  <a:pt x="350234" y="139732"/>
                  <a:pt x="347853" y="174879"/>
                  <a:pt x="342138" y="201073"/>
                </a:cubicBezTo>
                <a:cubicBezTo>
                  <a:pt x="297561" y="193834"/>
                  <a:pt x="252222" y="126873"/>
                  <a:pt x="194405" y="0"/>
                </a:cubicBezTo>
                <a:cubicBezTo>
                  <a:pt x="254318" y="131159"/>
                  <a:pt x="274987" y="210598"/>
                  <a:pt x="248698" y="248698"/>
                </a:cubicBezTo>
                <a:cubicBezTo>
                  <a:pt x="223171" y="237458"/>
                  <a:pt x="191929" y="217551"/>
                  <a:pt x="153638" y="189547"/>
                </a:cubicBezTo>
                <a:cubicBezTo>
                  <a:pt x="191072" y="217075"/>
                  <a:pt x="218789" y="240506"/>
                  <a:pt x="236601" y="261080"/>
                </a:cubicBezTo>
                <a:cubicBezTo>
                  <a:pt x="201263" y="286988"/>
                  <a:pt x="124587" y="278606"/>
                  <a:pt x="0" y="243840"/>
                </a:cubicBezTo>
                <a:cubicBezTo>
                  <a:pt x="134208" y="281273"/>
                  <a:pt x="206502" y="315849"/>
                  <a:pt x="219933" y="360045"/>
                </a:cubicBezTo>
                <a:cubicBezTo>
                  <a:pt x="194120" y="374428"/>
                  <a:pt x="156020" y="388049"/>
                  <a:pt x="105061" y="402336"/>
                </a:cubicBezTo>
                <a:cubicBezTo>
                  <a:pt x="154686" y="388525"/>
                  <a:pt x="193453" y="380619"/>
                  <a:pt x="222218" y="379762"/>
                </a:cubicBezTo>
                <a:cubicBezTo>
                  <a:pt x="219170" y="422910"/>
                  <a:pt x="167545" y="475679"/>
                  <a:pt x="69342" y="547783"/>
                </a:cubicBezTo>
                <a:cubicBezTo>
                  <a:pt x="173450" y="471297"/>
                  <a:pt x="241745" y="437293"/>
                  <a:pt x="284893" y="450628"/>
                </a:cubicBezTo>
                <a:cubicBezTo>
                  <a:pt x="279654" y="480727"/>
                  <a:pt x="264795" y="521017"/>
                  <a:pt x="241078" y="573024"/>
                </a:cubicBezTo>
                <a:cubicBezTo>
                  <a:pt x="264509" y="521684"/>
                  <a:pt x="284988" y="484537"/>
                  <a:pt x="304133" y="461200"/>
                </a:cubicBezTo>
                <a:cubicBezTo>
                  <a:pt x="337947" y="489109"/>
                  <a:pt x="350234" y="561404"/>
                  <a:pt x="350234" y="683133"/>
                </a:cubicBezTo>
                <a:cubicBezTo>
                  <a:pt x="350234" y="561499"/>
                  <a:pt x="362522" y="489109"/>
                  <a:pt x="396335" y="461200"/>
                </a:cubicBezTo>
                <a:cubicBezTo>
                  <a:pt x="415481" y="484537"/>
                  <a:pt x="435959" y="521780"/>
                  <a:pt x="459391" y="573024"/>
                </a:cubicBezTo>
                <a:cubicBezTo>
                  <a:pt x="435674" y="521017"/>
                  <a:pt x="420719" y="480727"/>
                  <a:pt x="415576" y="450628"/>
                </a:cubicBezTo>
                <a:cubicBezTo>
                  <a:pt x="458724" y="437293"/>
                  <a:pt x="527018" y="471392"/>
                  <a:pt x="631127" y="547783"/>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49" name="Google Shape;68;p8"/>
          <p:cNvSpPr/>
          <p:nvPr/>
        </p:nvSpPr>
        <p:spPr>
          <a:xfrm>
            <a:off x="226080" y="109800"/>
            <a:ext cx="249120" cy="236880"/>
          </a:xfrm>
          <a:custGeom>
            <a:avLst/>
            <a:gdLst>
              <a:gd name="textAreaLeft" fmla="*/ 0 w 249120"/>
              <a:gd name="textAreaRight" fmla="*/ 249480 w 249120"/>
              <a:gd name="textAreaTop" fmla="*/ 0 h 236880"/>
              <a:gd name="textAreaBottom" fmla="*/ 237240 h 236880"/>
            </a:gdLst>
            <a:ahLst/>
            <a:cxnLst/>
            <a:rect l="textAreaLeft" t="textAreaTop" r="textAreaRight" b="textAreaBottom"/>
            <a:pathLst>
              <a:path w="627792" h="597026">
                <a:moveTo>
                  <a:pt x="313849" y="0"/>
                </a:moveTo>
                <a:cubicBezTo>
                  <a:pt x="313849" y="235172"/>
                  <a:pt x="247269" y="283559"/>
                  <a:pt x="0" y="228029"/>
                </a:cubicBezTo>
                <a:cubicBezTo>
                  <a:pt x="247269" y="283559"/>
                  <a:pt x="272701" y="361855"/>
                  <a:pt x="119920" y="597027"/>
                </a:cubicBezTo>
                <a:cubicBezTo>
                  <a:pt x="272701" y="361855"/>
                  <a:pt x="354997" y="361855"/>
                  <a:pt x="507873" y="597027"/>
                </a:cubicBezTo>
                <a:cubicBezTo>
                  <a:pt x="355092" y="361855"/>
                  <a:pt x="380428" y="283559"/>
                  <a:pt x="627793" y="228029"/>
                </a:cubicBezTo>
                <a:cubicBezTo>
                  <a:pt x="380524" y="283559"/>
                  <a:pt x="313944" y="235172"/>
                  <a:pt x="31394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50"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
        <p:nvSpPr>
          <p:cNvPr id="151" name="PlaceHolder 2"/>
          <p:cNvSpPr>
            <a:spLocks noGrp="1"/>
          </p:cNvSpPr>
          <p:nvPr>
            <p:ph type="sldNum" idx="18"/>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3DB03400-16B5-4E6C-9C72-91E00674C685}"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sp>
        <p:nvSpPr>
          <p:cNvPr id="3" name="Google Shape;86;p11"/>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cxnSp>
        <p:nvCxnSpPr>
          <p:cNvPr id="4" name="Google Shape;87;p11"/>
          <p:cNvCxnSpPr/>
          <p:nvPr/>
        </p:nvCxnSpPr>
        <p:spPr>
          <a:xfrm flipH="1">
            <a:off x="550800" y="228600"/>
            <a:ext cx="8367480" cy="360"/>
          </a:xfrm>
          <a:prstGeom prst="straightConnector1">
            <a:avLst/>
          </a:prstGeom>
          <a:ln w="9525">
            <a:solidFill>
              <a:srgbClr val="532D22"/>
            </a:solidFill>
            <a:round/>
          </a:ln>
        </p:spPr>
      </p:cxnSp>
      <p:cxnSp>
        <p:nvCxnSpPr>
          <p:cNvPr id="5" name="Google Shape;88;p11"/>
          <p:cNvCxnSpPr/>
          <p:nvPr/>
        </p:nvCxnSpPr>
        <p:spPr>
          <a:xfrm flipH="1">
            <a:off x="557280" y="4914720"/>
            <a:ext cx="7962480" cy="360"/>
          </a:xfrm>
          <a:prstGeom prst="straightConnector1">
            <a:avLst/>
          </a:prstGeom>
          <a:ln w="9525">
            <a:solidFill>
              <a:srgbClr val="532D22"/>
            </a:solidFill>
            <a:round/>
          </a:ln>
        </p:spPr>
      </p:cxnSp>
      <p:sp>
        <p:nvSpPr>
          <p:cNvPr id="6" name="Google Shape;89;p11"/>
          <p:cNvSpPr/>
          <p:nvPr/>
        </p:nvSpPr>
        <p:spPr>
          <a:xfrm>
            <a:off x="241560" y="4799520"/>
            <a:ext cx="236160" cy="230040"/>
          </a:xfrm>
          <a:custGeom>
            <a:avLst/>
            <a:gdLst>
              <a:gd name="textAreaLeft" fmla="*/ 0 w 236160"/>
              <a:gd name="textAreaRight" fmla="*/ 236520 w 236160"/>
              <a:gd name="textAreaTop" fmla="*/ 0 h 230040"/>
              <a:gd name="textAreaBottom" fmla="*/ 230400 h 230040"/>
            </a:gdLst>
            <a:ahLst/>
            <a:cxnLst/>
            <a:rect l="textAreaLeft" t="textAreaTop" r="textAreaRight" b="textAreaBottom"/>
            <a:pathLst>
              <a:path w="700373" h="683133">
                <a:moveTo>
                  <a:pt x="631031" y="547783"/>
                </a:moveTo>
                <a:cubicBezTo>
                  <a:pt x="532829" y="475679"/>
                  <a:pt x="481203" y="422910"/>
                  <a:pt x="478155" y="379762"/>
                </a:cubicBezTo>
                <a:cubicBezTo>
                  <a:pt x="506921" y="380619"/>
                  <a:pt x="545687" y="388525"/>
                  <a:pt x="595313" y="402336"/>
                </a:cubicBezTo>
                <a:cubicBezTo>
                  <a:pt x="544354" y="388144"/>
                  <a:pt x="506254" y="374523"/>
                  <a:pt x="480441" y="360045"/>
                </a:cubicBezTo>
                <a:cubicBezTo>
                  <a:pt x="493967" y="315754"/>
                  <a:pt x="566166" y="281273"/>
                  <a:pt x="700374" y="243840"/>
                </a:cubicBezTo>
                <a:cubicBezTo>
                  <a:pt x="575691" y="278606"/>
                  <a:pt x="499110" y="286988"/>
                  <a:pt x="463772" y="261080"/>
                </a:cubicBezTo>
                <a:cubicBezTo>
                  <a:pt x="481679" y="240506"/>
                  <a:pt x="509302" y="217075"/>
                  <a:pt x="546830" y="189547"/>
                </a:cubicBezTo>
                <a:cubicBezTo>
                  <a:pt x="508635" y="217646"/>
                  <a:pt x="477298" y="237458"/>
                  <a:pt x="451771" y="248698"/>
                </a:cubicBezTo>
                <a:cubicBezTo>
                  <a:pt x="425482" y="210598"/>
                  <a:pt x="446151" y="131254"/>
                  <a:pt x="506063" y="0"/>
                </a:cubicBezTo>
                <a:cubicBezTo>
                  <a:pt x="448151" y="126873"/>
                  <a:pt x="402908" y="193834"/>
                  <a:pt x="358331" y="201073"/>
                </a:cubicBezTo>
                <a:cubicBezTo>
                  <a:pt x="352616" y="174879"/>
                  <a:pt x="350234" y="139637"/>
                  <a:pt x="350234" y="94869"/>
                </a:cubicBezTo>
                <a:cubicBezTo>
                  <a:pt x="350234" y="139732"/>
                  <a:pt x="347853" y="174879"/>
                  <a:pt x="342138" y="201073"/>
                </a:cubicBezTo>
                <a:cubicBezTo>
                  <a:pt x="297561" y="193834"/>
                  <a:pt x="252222" y="126873"/>
                  <a:pt x="194405" y="0"/>
                </a:cubicBezTo>
                <a:cubicBezTo>
                  <a:pt x="254318" y="131159"/>
                  <a:pt x="274987" y="210598"/>
                  <a:pt x="248698" y="248698"/>
                </a:cubicBezTo>
                <a:cubicBezTo>
                  <a:pt x="223171" y="237458"/>
                  <a:pt x="191929" y="217551"/>
                  <a:pt x="153638" y="189547"/>
                </a:cubicBezTo>
                <a:cubicBezTo>
                  <a:pt x="191072" y="217075"/>
                  <a:pt x="218789" y="240506"/>
                  <a:pt x="236601" y="261080"/>
                </a:cubicBezTo>
                <a:cubicBezTo>
                  <a:pt x="201263" y="286988"/>
                  <a:pt x="124587" y="278606"/>
                  <a:pt x="0" y="243840"/>
                </a:cubicBezTo>
                <a:cubicBezTo>
                  <a:pt x="134208" y="281273"/>
                  <a:pt x="206502" y="315849"/>
                  <a:pt x="219933" y="360045"/>
                </a:cubicBezTo>
                <a:cubicBezTo>
                  <a:pt x="194120" y="374428"/>
                  <a:pt x="156020" y="388049"/>
                  <a:pt x="105061" y="402336"/>
                </a:cubicBezTo>
                <a:cubicBezTo>
                  <a:pt x="154686" y="388525"/>
                  <a:pt x="193453" y="380619"/>
                  <a:pt x="222218" y="379762"/>
                </a:cubicBezTo>
                <a:cubicBezTo>
                  <a:pt x="219170" y="422910"/>
                  <a:pt x="167545" y="475679"/>
                  <a:pt x="69342" y="547783"/>
                </a:cubicBezTo>
                <a:cubicBezTo>
                  <a:pt x="173450" y="471297"/>
                  <a:pt x="241745" y="437293"/>
                  <a:pt x="284893" y="450628"/>
                </a:cubicBezTo>
                <a:cubicBezTo>
                  <a:pt x="279654" y="480727"/>
                  <a:pt x="264795" y="521017"/>
                  <a:pt x="241078" y="573024"/>
                </a:cubicBezTo>
                <a:cubicBezTo>
                  <a:pt x="264509" y="521684"/>
                  <a:pt x="284988" y="484537"/>
                  <a:pt x="304133" y="461200"/>
                </a:cubicBezTo>
                <a:cubicBezTo>
                  <a:pt x="337947" y="489109"/>
                  <a:pt x="350234" y="561404"/>
                  <a:pt x="350234" y="683133"/>
                </a:cubicBezTo>
                <a:cubicBezTo>
                  <a:pt x="350234" y="561499"/>
                  <a:pt x="362522" y="489109"/>
                  <a:pt x="396335" y="461200"/>
                </a:cubicBezTo>
                <a:cubicBezTo>
                  <a:pt x="415481" y="484537"/>
                  <a:pt x="435959" y="521780"/>
                  <a:pt x="459391" y="573024"/>
                </a:cubicBezTo>
                <a:cubicBezTo>
                  <a:pt x="435674" y="521017"/>
                  <a:pt x="420719" y="480727"/>
                  <a:pt x="415576" y="450628"/>
                </a:cubicBezTo>
                <a:cubicBezTo>
                  <a:pt x="458724" y="437293"/>
                  <a:pt x="527018" y="471392"/>
                  <a:pt x="631127" y="547783"/>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7" name="Google Shape;90;p11"/>
          <p:cNvSpPr/>
          <p:nvPr/>
        </p:nvSpPr>
        <p:spPr>
          <a:xfrm>
            <a:off x="226080" y="109800"/>
            <a:ext cx="249120" cy="236880"/>
          </a:xfrm>
          <a:custGeom>
            <a:avLst/>
            <a:gdLst>
              <a:gd name="textAreaLeft" fmla="*/ 0 w 249120"/>
              <a:gd name="textAreaRight" fmla="*/ 249480 w 249120"/>
              <a:gd name="textAreaTop" fmla="*/ 0 h 236880"/>
              <a:gd name="textAreaBottom" fmla="*/ 237240 h 236880"/>
            </a:gdLst>
            <a:ahLst/>
            <a:cxnLst/>
            <a:rect l="textAreaLeft" t="textAreaTop" r="textAreaRight" b="textAreaBottom"/>
            <a:pathLst>
              <a:path w="627792" h="597026">
                <a:moveTo>
                  <a:pt x="313849" y="0"/>
                </a:moveTo>
                <a:cubicBezTo>
                  <a:pt x="313849" y="235172"/>
                  <a:pt x="247269" y="283559"/>
                  <a:pt x="0" y="228029"/>
                </a:cubicBezTo>
                <a:cubicBezTo>
                  <a:pt x="247269" y="283559"/>
                  <a:pt x="272701" y="361855"/>
                  <a:pt x="119920" y="597027"/>
                </a:cubicBezTo>
                <a:cubicBezTo>
                  <a:pt x="272701" y="361855"/>
                  <a:pt x="354997" y="361855"/>
                  <a:pt x="507873" y="597027"/>
                </a:cubicBezTo>
                <a:cubicBezTo>
                  <a:pt x="355092" y="361855"/>
                  <a:pt x="380428" y="283559"/>
                  <a:pt x="627793" y="228029"/>
                </a:cubicBezTo>
                <a:cubicBezTo>
                  <a:pt x="380524" y="283559"/>
                  <a:pt x="313944" y="235172"/>
                  <a:pt x="31394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8"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u="none" strike="noStrike">
                <a:solidFill>
                  <a:schemeClr val="dk1"/>
                </a:solidFill>
                <a:effectLst/>
                <a:uFillTx/>
                <a:latin typeface="Barlow"/>
                <a:ea typeface="Barlow"/>
              </a:rPr>
              <a:t>xx%</a:t>
            </a:r>
            <a:endParaRPr lang="fr-FR" sz="6000" b="0" u="none" strike="noStrike">
              <a:solidFill>
                <a:schemeClr val="dk1"/>
              </a:solidFill>
              <a:effectLst/>
              <a:uFillTx/>
              <a:latin typeface="Arial"/>
            </a:endParaRPr>
          </a:p>
        </p:txBody>
      </p:sp>
      <p:sp>
        <p:nvSpPr>
          <p:cNvPr id="9" name="PlaceHolder 2"/>
          <p:cNvSpPr>
            <a:spLocks noGrp="1"/>
          </p:cNvSpPr>
          <p:nvPr>
            <p:ph type="sldNum" idx="2"/>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37ADF9E8-E04C-4BF8-93BD-4A4AC994EBAC}"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sp>
        <p:nvSpPr>
          <p:cNvPr id="152" name="Google Shape;72;p9"/>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cxnSp>
        <p:nvCxnSpPr>
          <p:cNvPr id="153" name="Google Shape;73;p9"/>
          <p:cNvCxnSpPr/>
          <p:nvPr/>
        </p:nvCxnSpPr>
        <p:spPr>
          <a:xfrm flipH="1">
            <a:off x="550800" y="228600"/>
            <a:ext cx="8367480" cy="360"/>
          </a:xfrm>
          <a:prstGeom prst="straightConnector1">
            <a:avLst/>
          </a:prstGeom>
          <a:ln w="9525">
            <a:solidFill>
              <a:srgbClr val="532D22"/>
            </a:solidFill>
            <a:round/>
          </a:ln>
        </p:spPr>
      </p:cxnSp>
      <p:cxnSp>
        <p:nvCxnSpPr>
          <p:cNvPr id="154" name="Google Shape;74;p9"/>
          <p:cNvCxnSpPr/>
          <p:nvPr/>
        </p:nvCxnSpPr>
        <p:spPr>
          <a:xfrm flipH="1">
            <a:off x="557280" y="4914720"/>
            <a:ext cx="7962480" cy="360"/>
          </a:xfrm>
          <a:prstGeom prst="straightConnector1">
            <a:avLst/>
          </a:prstGeom>
          <a:ln w="9525">
            <a:solidFill>
              <a:srgbClr val="532D22"/>
            </a:solidFill>
            <a:round/>
          </a:ln>
        </p:spPr>
      </p:cxnSp>
      <p:sp>
        <p:nvSpPr>
          <p:cNvPr id="155" name="Google Shape;75;p9"/>
          <p:cNvSpPr/>
          <p:nvPr/>
        </p:nvSpPr>
        <p:spPr>
          <a:xfrm>
            <a:off x="241560" y="4799520"/>
            <a:ext cx="236160" cy="230040"/>
          </a:xfrm>
          <a:custGeom>
            <a:avLst/>
            <a:gdLst>
              <a:gd name="textAreaLeft" fmla="*/ 0 w 236160"/>
              <a:gd name="textAreaRight" fmla="*/ 236520 w 236160"/>
              <a:gd name="textAreaTop" fmla="*/ 0 h 230040"/>
              <a:gd name="textAreaBottom" fmla="*/ 230400 h 230040"/>
            </a:gdLst>
            <a:ahLst/>
            <a:cxnLst/>
            <a:rect l="textAreaLeft" t="textAreaTop" r="textAreaRight" b="textAreaBottom"/>
            <a:pathLst>
              <a:path w="700373" h="683133">
                <a:moveTo>
                  <a:pt x="631031" y="547783"/>
                </a:moveTo>
                <a:cubicBezTo>
                  <a:pt x="532829" y="475679"/>
                  <a:pt x="481203" y="422910"/>
                  <a:pt x="478155" y="379762"/>
                </a:cubicBezTo>
                <a:cubicBezTo>
                  <a:pt x="506921" y="380619"/>
                  <a:pt x="545687" y="388525"/>
                  <a:pt x="595313" y="402336"/>
                </a:cubicBezTo>
                <a:cubicBezTo>
                  <a:pt x="544354" y="388144"/>
                  <a:pt x="506254" y="374523"/>
                  <a:pt x="480441" y="360045"/>
                </a:cubicBezTo>
                <a:cubicBezTo>
                  <a:pt x="493967" y="315754"/>
                  <a:pt x="566166" y="281273"/>
                  <a:pt x="700374" y="243840"/>
                </a:cubicBezTo>
                <a:cubicBezTo>
                  <a:pt x="575691" y="278606"/>
                  <a:pt x="499110" y="286988"/>
                  <a:pt x="463772" y="261080"/>
                </a:cubicBezTo>
                <a:cubicBezTo>
                  <a:pt x="481679" y="240506"/>
                  <a:pt x="509302" y="217075"/>
                  <a:pt x="546830" y="189547"/>
                </a:cubicBezTo>
                <a:cubicBezTo>
                  <a:pt x="508635" y="217646"/>
                  <a:pt x="477298" y="237458"/>
                  <a:pt x="451771" y="248698"/>
                </a:cubicBezTo>
                <a:cubicBezTo>
                  <a:pt x="425482" y="210598"/>
                  <a:pt x="446151" y="131254"/>
                  <a:pt x="506063" y="0"/>
                </a:cubicBezTo>
                <a:cubicBezTo>
                  <a:pt x="448151" y="126873"/>
                  <a:pt x="402908" y="193834"/>
                  <a:pt x="358331" y="201073"/>
                </a:cubicBezTo>
                <a:cubicBezTo>
                  <a:pt x="352616" y="174879"/>
                  <a:pt x="350234" y="139637"/>
                  <a:pt x="350234" y="94869"/>
                </a:cubicBezTo>
                <a:cubicBezTo>
                  <a:pt x="350234" y="139732"/>
                  <a:pt x="347853" y="174879"/>
                  <a:pt x="342138" y="201073"/>
                </a:cubicBezTo>
                <a:cubicBezTo>
                  <a:pt x="297561" y="193834"/>
                  <a:pt x="252222" y="126873"/>
                  <a:pt x="194405" y="0"/>
                </a:cubicBezTo>
                <a:cubicBezTo>
                  <a:pt x="254318" y="131159"/>
                  <a:pt x="274987" y="210598"/>
                  <a:pt x="248698" y="248698"/>
                </a:cubicBezTo>
                <a:cubicBezTo>
                  <a:pt x="223171" y="237458"/>
                  <a:pt x="191929" y="217551"/>
                  <a:pt x="153638" y="189547"/>
                </a:cubicBezTo>
                <a:cubicBezTo>
                  <a:pt x="191072" y="217075"/>
                  <a:pt x="218789" y="240506"/>
                  <a:pt x="236601" y="261080"/>
                </a:cubicBezTo>
                <a:cubicBezTo>
                  <a:pt x="201263" y="286988"/>
                  <a:pt x="124587" y="278606"/>
                  <a:pt x="0" y="243840"/>
                </a:cubicBezTo>
                <a:cubicBezTo>
                  <a:pt x="134208" y="281273"/>
                  <a:pt x="206502" y="315849"/>
                  <a:pt x="219933" y="360045"/>
                </a:cubicBezTo>
                <a:cubicBezTo>
                  <a:pt x="194120" y="374428"/>
                  <a:pt x="156020" y="388049"/>
                  <a:pt x="105061" y="402336"/>
                </a:cubicBezTo>
                <a:cubicBezTo>
                  <a:pt x="154686" y="388525"/>
                  <a:pt x="193453" y="380619"/>
                  <a:pt x="222218" y="379762"/>
                </a:cubicBezTo>
                <a:cubicBezTo>
                  <a:pt x="219170" y="422910"/>
                  <a:pt x="167545" y="475679"/>
                  <a:pt x="69342" y="547783"/>
                </a:cubicBezTo>
                <a:cubicBezTo>
                  <a:pt x="173450" y="471297"/>
                  <a:pt x="241745" y="437293"/>
                  <a:pt x="284893" y="450628"/>
                </a:cubicBezTo>
                <a:cubicBezTo>
                  <a:pt x="279654" y="480727"/>
                  <a:pt x="264795" y="521017"/>
                  <a:pt x="241078" y="573024"/>
                </a:cubicBezTo>
                <a:cubicBezTo>
                  <a:pt x="264509" y="521684"/>
                  <a:pt x="284988" y="484537"/>
                  <a:pt x="304133" y="461200"/>
                </a:cubicBezTo>
                <a:cubicBezTo>
                  <a:pt x="337947" y="489109"/>
                  <a:pt x="350234" y="561404"/>
                  <a:pt x="350234" y="683133"/>
                </a:cubicBezTo>
                <a:cubicBezTo>
                  <a:pt x="350234" y="561499"/>
                  <a:pt x="362522" y="489109"/>
                  <a:pt x="396335" y="461200"/>
                </a:cubicBezTo>
                <a:cubicBezTo>
                  <a:pt x="415481" y="484537"/>
                  <a:pt x="435959" y="521780"/>
                  <a:pt x="459391" y="573024"/>
                </a:cubicBezTo>
                <a:cubicBezTo>
                  <a:pt x="435674" y="521017"/>
                  <a:pt x="420719" y="480727"/>
                  <a:pt x="415576" y="450628"/>
                </a:cubicBezTo>
                <a:cubicBezTo>
                  <a:pt x="458724" y="437293"/>
                  <a:pt x="527018" y="471392"/>
                  <a:pt x="631127" y="547783"/>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56" name="Google Shape;76;p9"/>
          <p:cNvSpPr/>
          <p:nvPr/>
        </p:nvSpPr>
        <p:spPr>
          <a:xfrm>
            <a:off x="226080" y="109800"/>
            <a:ext cx="249120" cy="236880"/>
          </a:xfrm>
          <a:custGeom>
            <a:avLst/>
            <a:gdLst>
              <a:gd name="textAreaLeft" fmla="*/ 0 w 249120"/>
              <a:gd name="textAreaRight" fmla="*/ 249480 w 249120"/>
              <a:gd name="textAreaTop" fmla="*/ 0 h 236880"/>
              <a:gd name="textAreaBottom" fmla="*/ 237240 h 236880"/>
            </a:gdLst>
            <a:ahLst/>
            <a:cxnLst/>
            <a:rect l="textAreaLeft" t="textAreaTop" r="textAreaRight" b="textAreaBottom"/>
            <a:pathLst>
              <a:path w="627792" h="597026">
                <a:moveTo>
                  <a:pt x="313849" y="0"/>
                </a:moveTo>
                <a:cubicBezTo>
                  <a:pt x="313849" y="235172"/>
                  <a:pt x="247269" y="283559"/>
                  <a:pt x="0" y="228029"/>
                </a:cubicBezTo>
                <a:cubicBezTo>
                  <a:pt x="247269" y="283559"/>
                  <a:pt x="272701" y="361855"/>
                  <a:pt x="119920" y="597027"/>
                </a:cubicBezTo>
                <a:cubicBezTo>
                  <a:pt x="272701" y="361855"/>
                  <a:pt x="354997" y="361855"/>
                  <a:pt x="507873" y="597027"/>
                </a:cubicBezTo>
                <a:cubicBezTo>
                  <a:pt x="355092" y="361855"/>
                  <a:pt x="380428" y="283559"/>
                  <a:pt x="627793" y="228029"/>
                </a:cubicBezTo>
                <a:cubicBezTo>
                  <a:pt x="380524" y="283559"/>
                  <a:pt x="313944" y="235172"/>
                  <a:pt x="31394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15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158" name="PlaceHolder 2"/>
          <p:cNvSpPr>
            <a:spLocks noGrp="1"/>
          </p:cNvSpPr>
          <p:nvPr>
            <p:ph type="sldNum" idx="19"/>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8756AE89-5276-4DE9-9F9F-9898B5BA33B9}"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159"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60" name="PlaceHolder 2"/>
          <p:cNvSpPr>
            <a:spLocks noGrp="1"/>
          </p:cNvSpPr>
          <p:nvPr>
            <p:ph type="title"/>
          </p:nvPr>
        </p:nvSpPr>
        <p:spPr>
          <a:xfrm>
            <a:off x="228600" y="3491280"/>
            <a:ext cx="8686440" cy="902520"/>
          </a:xfrm>
          <a:prstGeom prst="rect">
            <a:avLst/>
          </a:prstGeom>
          <a:noFill/>
          <a:ln w="0">
            <a:noFill/>
          </a:ln>
        </p:spPr>
        <p:txBody>
          <a:bodyPr lIns="91440" tIns="91440" rIns="91440" bIns="91440" anchor="ctr">
            <a:noAutofit/>
          </a:bodyPr>
          <a:lstStyle/>
          <a:p>
            <a:pPr indent="0">
              <a:buNone/>
            </a:pPr>
            <a:r>
              <a:rPr lang="fr-FR" sz="1000" b="0" u="none" strike="noStrike">
                <a:solidFill>
                  <a:schemeClr val="dk1"/>
                </a:solidFill>
                <a:effectLst/>
                <a:uFillTx/>
                <a:latin typeface="Arial"/>
              </a:rPr>
              <a:t>Click to edit the title text format</a:t>
            </a:r>
          </a:p>
        </p:txBody>
      </p:sp>
      <p:sp>
        <p:nvSpPr>
          <p:cNvPr id="161" name="PlaceHolder 3"/>
          <p:cNvSpPr>
            <a:spLocks noGrp="1"/>
          </p:cNvSpPr>
          <p:nvPr>
            <p:ph type="sldNum" idx="20"/>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2"/>
                </a:solidFill>
                <a:effectLst/>
                <a:uFillTx/>
                <a:latin typeface="Barlow"/>
                <a:ea typeface="Barlow"/>
              </a:defRPr>
            </a:lvl1pPr>
          </a:lstStyle>
          <a:p>
            <a:pPr indent="0" algn="ctr" defTabSz="914400">
              <a:lnSpc>
                <a:spcPct val="100000"/>
              </a:lnSpc>
              <a:buNone/>
              <a:tabLst>
                <a:tab pos="0" algn="l"/>
              </a:tabLst>
            </a:pPr>
            <a:fld id="{A3A7DE8B-6F4B-4217-ADFA-3740E3880927}" type="slidenum">
              <a:rPr lang="en" sz="800" b="0" u="none" strike="noStrike">
                <a:solidFill>
                  <a:schemeClr val="dk2"/>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162" name="Google Shape;228;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163"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164" name="Google Shape;231;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165"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166"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FFFFF"/>
        </a:solidFill>
        <a:effectLst/>
      </p:bgPr>
    </p:bg>
    <p:spTree>
      <p:nvGrpSpPr>
        <p:cNvPr id="1" name=""/>
        <p:cNvGrpSpPr/>
        <p:nvPr/>
      </p:nvGrpSpPr>
      <p:grpSpPr>
        <a:xfrm>
          <a:off x="0" y="0"/>
          <a:ext cx="0" cy="0"/>
          <a:chOff x="0" y="0"/>
          <a:chExt cx="0" cy="0"/>
        </a:xfrm>
      </p:grpSpPr>
      <p:sp>
        <p:nvSpPr>
          <p:cNvPr id="10" name="PlaceHolder 1"/>
          <p:cNvSpPr>
            <a:spLocks noGrp="1"/>
          </p:cNvSpPr>
          <p:nvPr>
            <p:ph type="sldNum" idx="3"/>
          </p:nvPr>
        </p:nvSpPr>
        <p:spPr>
          <a:xfrm>
            <a:off x="8598960" y="4839120"/>
            <a:ext cx="315720" cy="151560"/>
          </a:xfrm>
          <a:prstGeom prst="rect">
            <a:avLst/>
          </a:prstGeom>
          <a:noFill/>
          <a:ln w="0">
            <a:noFill/>
          </a:ln>
        </p:spPr>
        <p:txBody>
          <a:bodyPr lIns="91440" tIns="75600" rIns="91440" bIns="75600" anchor="t">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924C4D61-7707-4673-81BC-EABAF8E77164}"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bg>
      <p:bgPr>
        <a:solidFill>
          <a:schemeClr val="lt1"/>
        </a:solidFill>
        <a:effectLst/>
      </p:bgPr>
    </p:bg>
    <p:spTree>
      <p:nvGrpSpPr>
        <p:cNvPr id="1" name=""/>
        <p:cNvGrpSpPr/>
        <p:nvPr/>
      </p:nvGrpSpPr>
      <p:grpSpPr>
        <a:xfrm>
          <a:off x="0" y="0"/>
          <a:ext cx="0" cy="0"/>
          <a:chOff x="0" y="0"/>
          <a:chExt cx="0" cy="0"/>
        </a:xfrm>
      </p:grpSpPr>
      <p:pic>
        <p:nvPicPr>
          <p:cNvPr id="11" name="Google Shape;97;p13"/>
          <p:cNvPicPr/>
          <p:nvPr/>
        </p:nvPicPr>
        <p:blipFill>
          <a:blip r:embed="rId2"/>
          <a:srcRect l="18120" t="393" b="19299"/>
          <a:stretch/>
        </p:blipFill>
        <p:spPr>
          <a:xfrm>
            <a:off x="0" y="0"/>
            <a:ext cx="9143640" cy="5142960"/>
          </a:xfrm>
          <a:prstGeom prst="rect">
            <a:avLst/>
          </a:prstGeom>
          <a:noFill/>
          <a:ln w="0">
            <a:noFill/>
          </a:ln>
        </p:spPr>
      </p:pic>
      <p:sp>
        <p:nvSpPr>
          <p:cNvPr id="12" name="Google Shape;98;p13"/>
          <p:cNvSpPr/>
          <p:nvPr/>
        </p:nvSpPr>
        <p:spPr>
          <a:xfrm>
            <a:off x="8605080" y="4814280"/>
            <a:ext cx="312840" cy="201240"/>
          </a:xfrm>
          <a:prstGeom prst="ellipse">
            <a:avLst/>
          </a:prstGeom>
          <a:noFill/>
          <a:ln w="9525">
            <a:solidFill>
              <a:srgbClr val="FFFFFF"/>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13" name="PlaceHolder 1"/>
          <p:cNvSpPr>
            <a:spLocks noGrp="1"/>
          </p:cNvSpPr>
          <p:nvPr>
            <p:ph type="sldNum" idx="4"/>
          </p:nvPr>
        </p:nvSpPr>
        <p:spPr>
          <a:xfrm>
            <a:off x="860220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2"/>
                </a:solidFill>
                <a:effectLst/>
                <a:uFillTx/>
                <a:latin typeface="Barlow"/>
                <a:ea typeface="Barlow"/>
              </a:defRPr>
            </a:lvl1pPr>
          </a:lstStyle>
          <a:p>
            <a:pPr indent="0" algn="ctr" defTabSz="914400">
              <a:lnSpc>
                <a:spcPct val="100000"/>
              </a:lnSpc>
              <a:buNone/>
              <a:tabLst>
                <a:tab pos="0" algn="l"/>
              </a:tabLst>
            </a:pPr>
            <a:fld id="{0C0783E9-CA39-4F3E-9F3E-ACF087AC1FC1}" type="slidenum">
              <a:rPr lang="en" sz="800" b="0" u="none" strike="noStrike">
                <a:solidFill>
                  <a:schemeClr val="dk2"/>
                </a:solidFill>
                <a:effectLst/>
                <a:uFillTx/>
                <a:latin typeface="Barlow"/>
                <a:ea typeface="Barlow"/>
              </a:rPr>
              <a:t>‹#›</a:t>
            </a:fld>
            <a:endParaRPr lang="en-US" sz="800" b="0" u="none" strike="noStrike">
              <a:solidFill>
                <a:srgbClr val="000000"/>
              </a:solidFill>
              <a:effectLst/>
              <a:uFillTx/>
              <a:latin typeface="OpenSymbol"/>
            </a:endParaRPr>
          </a:p>
        </p:txBody>
      </p:sp>
      <p:sp>
        <p:nvSpPr>
          <p:cNvPr id="14" name="PlaceHolder 2"/>
          <p:cNvSpPr>
            <a:spLocks noGrp="1"/>
          </p:cNvSpPr>
          <p:nvPr>
            <p:ph type="title"/>
          </p:nvPr>
        </p:nvSpPr>
        <p:spPr>
          <a:xfrm>
            <a:off x="5382360" y="151920"/>
            <a:ext cx="35330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15" name="PlaceHolder 3"/>
          <p:cNvSpPr>
            <a:spLocks noGrp="1"/>
          </p:cNvSpPr>
          <p:nvPr>
            <p:ph type="title"/>
          </p:nvPr>
        </p:nvSpPr>
        <p:spPr>
          <a:xfrm>
            <a:off x="7004520" y="1612800"/>
            <a:ext cx="636480" cy="310320"/>
          </a:xfrm>
          <a:prstGeom prst="rect">
            <a:avLst/>
          </a:prstGeom>
          <a:noFill/>
          <a:ln w="0">
            <a:noFill/>
          </a:ln>
        </p:spPr>
        <p:txBody>
          <a:bodyPr lIns="91440" tIns="91440" rIns="91440" bIns="91440" anchor="ctr">
            <a:noAutofit/>
          </a:bodyPr>
          <a:lstStyle/>
          <a:p>
            <a:pPr indent="0" algn="ctr">
              <a:lnSpc>
                <a:spcPct val="100000"/>
              </a:lnSpc>
              <a:buNone/>
            </a:pPr>
            <a:r>
              <a:rPr lang="fr-FR" sz="2000" b="0" u="none" strike="noStrike">
                <a:solidFill>
                  <a:schemeClr val="dk2"/>
                </a:solidFill>
                <a:effectLst/>
                <a:uFillTx/>
                <a:latin typeface="Barlow"/>
                <a:ea typeface="Barlow"/>
              </a:rPr>
              <a:t>xx%</a:t>
            </a:r>
            <a:endParaRPr lang="fr-FR" sz="2000" b="0" u="none" strike="noStrike">
              <a:solidFill>
                <a:schemeClr val="dk1"/>
              </a:solidFill>
              <a:effectLst/>
              <a:uFillTx/>
              <a:latin typeface="Arial"/>
            </a:endParaRPr>
          </a:p>
        </p:txBody>
      </p:sp>
      <p:sp>
        <p:nvSpPr>
          <p:cNvPr id="16" name="PlaceHolder 4"/>
          <p:cNvSpPr>
            <a:spLocks noGrp="1"/>
          </p:cNvSpPr>
          <p:nvPr>
            <p:ph type="title"/>
          </p:nvPr>
        </p:nvSpPr>
        <p:spPr>
          <a:xfrm>
            <a:off x="4738680" y="3229920"/>
            <a:ext cx="636480" cy="310320"/>
          </a:xfrm>
          <a:prstGeom prst="rect">
            <a:avLst/>
          </a:prstGeom>
          <a:noFill/>
          <a:ln w="0">
            <a:noFill/>
          </a:ln>
        </p:spPr>
        <p:txBody>
          <a:bodyPr lIns="91440" tIns="91440" rIns="91440" bIns="91440" anchor="ctr">
            <a:noAutofit/>
          </a:bodyPr>
          <a:lstStyle/>
          <a:p>
            <a:pPr indent="0" algn="ctr">
              <a:lnSpc>
                <a:spcPct val="100000"/>
              </a:lnSpc>
              <a:buNone/>
            </a:pPr>
            <a:r>
              <a:rPr lang="fr-FR" sz="2000" b="0" u="none" strike="noStrike">
                <a:solidFill>
                  <a:schemeClr val="dk2"/>
                </a:solidFill>
                <a:effectLst/>
                <a:uFillTx/>
                <a:latin typeface="Barlow"/>
                <a:ea typeface="Barlow"/>
              </a:rPr>
              <a:t>xx%</a:t>
            </a:r>
            <a:endParaRPr lang="fr-FR" sz="2000" b="0" u="none" strike="noStrike">
              <a:solidFill>
                <a:schemeClr val="dk1"/>
              </a:solidFill>
              <a:effectLst/>
              <a:uFillTx/>
              <a:latin typeface="Arial"/>
            </a:endParaRPr>
          </a:p>
        </p:txBody>
      </p:sp>
      <p:sp>
        <p:nvSpPr>
          <p:cNvPr id="17" name="PlaceHolder 5"/>
          <p:cNvSpPr>
            <a:spLocks noGrp="1"/>
          </p:cNvSpPr>
          <p:nvPr>
            <p:ph type="title"/>
          </p:nvPr>
        </p:nvSpPr>
        <p:spPr>
          <a:xfrm>
            <a:off x="7004520" y="3229920"/>
            <a:ext cx="636480" cy="310320"/>
          </a:xfrm>
          <a:prstGeom prst="rect">
            <a:avLst/>
          </a:prstGeom>
          <a:noFill/>
          <a:ln w="0">
            <a:noFill/>
          </a:ln>
        </p:spPr>
        <p:txBody>
          <a:bodyPr lIns="91440" tIns="91440" rIns="91440" bIns="91440" anchor="ctr">
            <a:noAutofit/>
          </a:bodyPr>
          <a:lstStyle/>
          <a:p>
            <a:pPr indent="0" algn="ctr">
              <a:lnSpc>
                <a:spcPct val="100000"/>
              </a:lnSpc>
              <a:buNone/>
            </a:pPr>
            <a:r>
              <a:rPr lang="fr-FR" sz="2000" b="0" u="none" strike="noStrike">
                <a:solidFill>
                  <a:schemeClr val="dk2"/>
                </a:solidFill>
                <a:effectLst/>
                <a:uFillTx/>
                <a:latin typeface="Barlow"/>
                <a:ea typeface="Barlow"/>
              </a:rPr>
              <a:t>xx%</a:t>
            </a:r>
            <a:endParaRPr lang="fr-FR" sz="2000" b="0" u="none" strike="noStrike">
              <a:solidFill>
                <a:schemeClr val="dk1"/>
              </a:solidFill>
              <a:effectLst/>
              <a:uFillTx/>
              <a:latin typeface="Arial"/>
            </a:endParaRPr>
          </a:p>
        </p:txBody>
      </p:sp>
      <p:sp>
        <p:nvSpPr>
          <p:cNvPr id="18" name="PlaceHolder 6"/>
          <p:cNvSpPr>
            <a:spLocks noGrp="1"/>
          </p:cNvSpPr>
          <p:nvPr>
            <p:ph type="title"/>
          </p:nvPr>
        </p:nvSpPr>
        <p:spPr>
          <a:xfrm>
            <a:off x="4738680" y="1612800"/>
            <a:ext cx="636480" cy="310320"/>
          </a:xfrm>
          <a:prstGeom prst="rect">
            <a:avLst/>
          </a:prstGeom>
          <a:noFill/>
          <a:ln w="0">
            <a:noFill/>
          </a:ln>
        </p:spPr>
        <p:txBody>
          <a:bodyPr lIns="91440" tIns="91440" rIns="91440" bIns="91440" anchor="ctr">
            <a:noAutofit/>
          </a:bodyPr>
          <a:lstStyle/>
          <a:p>
            <a:pPr indent="0" algn="ctr">
              <a:lnSpc>
                <a:spcPct val="100000"/>
              </a:lnSpc>
              <a:buNone/>
            </a:pPr>
            <a:r>
              <a:rPr lang="fr-FR" sz="2000" b="0" u="none" strike="noStrike">
                <a:solidFill>
                  <a:schemeClr val="dk2"/>
                </a:solidFill>
                <a:effectLst/>
                <a:uFillTx/>
                <a:latin typeface="Barlow"/>
                <a:ea typeface="Barlow"/>
              </a:rPr>
              <a:t>xx%</a:t>
            </a:r>
            <a:endParaRPr lang="fr-FR" sz="2000" b="0" u="none" strike="noStrike">
              <a:solidFill>
                <a:schemeClr val="dk1"/>
              </a:solidFill>
              <a:effectLst/>
              <a:uFillTx/>
              <a:latin typeface="Arial"/>
            </a:endParaRPr>
          </a:p>
        </p:txBody>
      </p:sp>
      <p:cxnSp>
        <p:nvCxnSpPr>
          <p:cNvPr id="19" name="Google Shape;109;p13"/>
          <p:cNvCxnSpPr/>
          <p:nvPr/>
        </p:nvCxnSpPr>
        <p:spPr>
          <a:xfrm flipH="1">
            <a:off x="550800" y="228600"/>
            <a:ext cx="8367480" cy="360"/>
          </a:xfrm>
          <a:prstGeom prst="straightConnector1">
            <a:avLst/>
          </a:prstGeom>
          <a:ln w="9525">
            <a:solidFill>
              <a:srgbClr val="FFFFFF"/>
            </a:solidFill>
            <a:round/>
          </a:ln>
        </p:spPr>
      </p:cxnSp>
      <p:sp>
        <p:nvSpPr>
          <p:cNvPr id="20" name="Google Shape;110;p13"/>
          <p:cNvSpPr/>
          <p:nvPr/>
        </p:nvSpPr>
        <p:spPr>
          <a:xfrm>
            <a:off x="232560" y="114840"/>
            <a:ext cx="236880" cy="233280"/>
          </a:xfrm>
          <a:custGeom>
            <a:avLst/>
            <a:gdLst>
              <a:gd name="textAreaLeft" fmla="*/ 0 w 236880"/>
              <a:gd name="textAreaRight" fmla="*/ 237240 w 236880"/>
              <a:gd name="textAreaTop" fmla="*/ 0 h 233280"/>
              <a:gd name="textAreaBottom" fmla="*/ 233640 h 233280"/>
            </a:gdLst>
            <a:ahLst/>
            <a:cxnLst/>
            <a:rect l="textAreaLeft" t="textAreaTop" r="textAreaRight" b="textAreaBottom"/>
            <a:pathLst>
              <a:path w="649985" h="640079">
                <a:moveTo>
                  <a:pt x="324993" y="0"/>
                </a:moveTo>
                <a:cubicBezTo>
                  <a:pt x="324993" y="252127"/>
                  <a:pt x="280035" y="268510"/>
                  <a:pt x="112871" y="77248"/>
                </a:cubicBezTo>
                <a:cubicBezTo>
                  <a:pt x="280035" y="268605"/>
                  <a:pt x="256032" y="310039"/>
                  <a:pt x="0" y="272701"/>
                </a:cubicBezTo>
                <a:cubicBezTo>
                  <a:pt x="256032" y="310039"/>
                  <a:pt x="264414" y="357188"/>
                  <a:pt x="39243" y="495014"/>
                </a:cubicBezTo>
                <a:cubicBezTo>
                  <a:pt x="264414" y="357188"/>
                  <a:pt x="301085" y="387953"/>
                  <a:pt x="212122" y="640080"/>
                </a:cubicBezTo>
                <a:cubicBezTo>
                  <a:pt x="301085" y="387953"/>
                  <a:pt x="348901" y="387953"/>
                  <a:pt x="437864" y="640080"/>
                </a:cubicBezTo>
                <a:cubicBezTo>
                  <a:pt x="348901" y="387953"/>
                  <a:pt x="385572" y="357092"/>
                  <a:pt x="610743" y="495014"/>
                </a:cubicBezTo>
                <a:cubicBezTo>
                  <a:pt x="385572" y="357188"/>
                  <a:pt x="393859" y="310039"/>
                  <a:pt x="649986" y="272701"/>
                </a:cubicBezTo>
                <a:cubicBezTo>
                  <a:pt x="393954" y="310039"/>
                  <a:pt x="369951" y="268510"/>
                  <a:pt x="537115" y="77248"/>
                </a:cubicBezTo>
                <a:cubicBezTo>
                  <a:pt x="369951" y="268605"/>
                  <a:pt x="324993" y="252222"/>
                  <a:pt x="324993" y="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cxnSp>
        <p:nvCxnSpPr>
          <p:cNvPr id="21" name="Google Shape;111;p13"/>
          <p:cNvCxnSpPr/>
          <p:nvPr/>
        </p:nvCxnSpPr>
        <p:spPr>
          <a:xfrm flipH="1">
            <a:off x="557280" y="4914720"/>
            <a:ext cx="7962480" cy="360"/>
          </a:xfrm>
          <a:prstGeom prst="straightConnector1">
            <a:avLst/>
          </a:prstGeom>
          <a:ln w="9525">
            <a:solidFill>
              <a:srgbClr val="FFFFFF"/>
            </a:solidFill>
            <a:round/>
          </a:ln>
        </p:spPr>
      </p:cxnSp>
      <p:grpSp>
        <p:nvGrpSpPr>
          <p:cNvPr id="22" name="Google Shape;112;p13"/>
          <p:cNvGrpSpPr/>
          <p:nvPr/>
        </p:nvGrpSpPr>
        <p:grpSpPr>
          <a:xfrm>
            <a:off x="237960" y="4796280"/>
            <a:ext cx="236880" cy="236880"/>
            <a:chOff x="237960" y="4796280"/>
            <a:chExt cx="236880" cy="236880"/>
          </a:xfrm>
        </p:grpSpPr>
        <p:sp>
          <p:nvSpPr>
            <p:cNvPr id="23" name="Google Shape;113;p13"/>
            <p:cNvSpPr/>
            <p:nvPr/>
          </p:nvSpPr>
          <p:spPr>
            <a:xfrm>
              <a:off x="237960" y="4796280"/>
              <a:ext cx="236880" cy="236880"/>
            </a:xfrm>
            <a:custGeom>
              <a:avLst/>
              <a:gdLst>
                <a:gd name="textAreaLeft" fmla="*/ 0 w 236880"/>
                <a:gd name="textAreaRight" fmla="*/ 237240 w 236880"/>
                <a:gd name="textAreaTop" fmla="*/ 0 h 236880"/>
                <a:gd name="textAreaBottom" fmla="*/ 237240 h 236880"/>
              </a:gdLst>
              <a:ahLst/>
              <a:cxnLst/>
              <a:rect l="textAreaLeft" t="textAreaTop" r="textAreaRight" b="textAreaBottom"/>
              <a:pathLst>
                <a:path w="741997" h="741997">
                  <a:moveTo>
                    <a:pt x="741998" y="370999"/>
                  </a:moveTo>
                  <a:cubicBezTo>
                    <a:pt x="380619" y="373666"/>
                    <a:pt x="379476" y="376047"/>
                    <a:pt x="633317" y="633317"/>
                  </a:cubicBezTo>
                  <a:cubicBezTo>
                    <a:pt x="376047" y="379476"/>
                    <a:pt x="373666" y="380524"/>
                    <a:pt x="370999" y="741998"/>
                  </a:cubicBezTo>
                  <a:cubicBezTo>
                    <a:pt x="368332" y="380619"/>
                    <a:pt x="365950" y="379476"/>
                    <a:pt x="108680" y="633317"/>
                  </a:cubicBezTo>
                  <a:cubicBezTo>
                    <a:pt x="362521" y="376047"/>
                    <a:pt x="361474" y="373666"/>
                    <a:pt x="0" y="370999"/>
                  </a:cubicBezTo>
                  <a:cubicBezTo>
                    <a:pt x="361378" y="368332"/>
                    <a:pt x="362521" y="365951"/>
                    <a:pt x="108680" y="108680"/>
                  </a:cubicBezTo>
                  <a:cubicBezTo>
                    <a:pt x="365950" y="362522"/>
                    <a:pt x="368332" y="361474"/>
                    <a:pt x="370999" y="0"/>
                  </a:cubicBezTo>
                  <a:cubicBezTo>
                    <a:pt x="373666" y="361379"/>
                    <a:pt x="376047" y="362522"/>
                    <a:pt x="633317" y="108680"/>
                  </a:cubicBezTo>
                  <a:cubicBezTo>
                    <a:pt x="379476" y="365951"/>
                    <a:pt x="380524" y="368332"/>
                    <a:pt x="741998" y="370999"/>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4" name="Google Shape;114;p13"/>
            <p:cNvSpPr/>
            <p:nvPr/>
          </p:nvSpPr>
          <p:spPr>
            <a:xfrm>
              <a:off x="237960" y="4796280"/>
              <a:ext cx="236880" cy="236880"/>
            </a:xfrm>
            <a:custGeom>
              <a:avLst/>
              <a:gdLst>
                <a:gd name="textAreaLeft" fmla="*/ 0 w 236880"/>
                <a:gd name="textAreaRight" fmla="*/ 237240 w 236880"/>
                <a:gd name="textAreaTop" fmla="*/ 0 h 236880"/>
                <a:gd name="textAreaBottom" fmla="*/ 237240 h 236880"/>
              </a:gdLst>
              <a:ahLst/>
              <a:cxnLst/>
              <a:rect l="textAreaLeft" t="textAreaTop" r="textAreaRight" b="textAreaBottom"/>
              <a:pathLst>
                <a:path w="741997" h="741997">
                  <a:moveTo>
                    <a:pt x="741998" y="370999"/>
                  </a:moveTo>
                  <a:cubicBezTo>
                    <a:pt x="380619" y="373666"/>
                    <a:pt x="379476" y="376047"/>
                    <a:pt x="633317" y="633317"/>
                  </a:cubicBezTo>
                  <a:cubicBezTo>
                    <a:pt x="376047" y="379476"/>
                    <a:pt x="373666" y="380524"/>
                    <a:pt x="370999" y="741998"/>
                  </a:cubicBezTo>
                  <a:cubicBezTo>
                    <a:pt x="368332" y="380619"/>
                    <a:pt x="365950" y="379476"/>
                    <a:pt x="108680" y="633317"/>
                  </a:cubicBezTo>
                  <a:cubicBezTo>
                    <a:pt x="362521" y="376047"/>
                    <a:pt x="361474" y="373666"/>
                    <a:pt x="0" y="370999"/>
                  </a:cubicBezTo>
                  <a:cubicBezTo>
                    <a:pt x="361378" y="368332"/>
                    <a:pt x="362521" y="365951"/>
                    <a:pt x="108680" y="108680"/>
                  </a:cubicBezTo>
                  <a:cubicBezTo>
                    <a:pt x="365950" y="362522"/>
                    <a:pt x="368332" y="361474"/>
                    <a:pt x="370999" y="0"/>
                  </a:cubicBezTo>
                  <a:cubicBezTo>
                    <a:pt x="373666" y="361379"/>
                    <a:pt x="376047" y="362522"/>
                    <a:pt x="633317" y="108680"/>
                  </a:cubicBezTo>
                  <a:cubicBezTo>
                    <a:pt x="379476" y="365951"/>
                    <a:pt x="380524" y="368332"/>
                    <a:pt x="741998" y="370999"/>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bg>
      <p:bgPr>
        <a:solidFill>
          <a:schemeClr val="lt1"/>
        </a:solidFill>
        <a:effectLst/>
      </p:bgPr>
    </p:bg>
    <p:spTree>
      <p:nvGrpSpPr>
        <p:cNvPr id="1" name=""/>
        <p:cNvGrpSpPr/>
        <p:nvPr/>
      </p:nvGrpSpPr>
      <p:grpSpPr>
        <a:xfrm>
          <a:off x="0" y="0"/>
          <a:ext cx="0" cy="0"/>
          <a:chOff x="0" y="0"/>
          <a:chExt cx="0" cy="0"/>
        </a:xfrm>
      </p:grpSpPr>
      <p:sp>
        <p:nvSpPr>
          <p:cNvPr id="25" name="Google Shape;116;p14"/>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grpSp>
        <p:nvGrpSpPr>
          <p:cNvPr id="26" name="Google Shape;117;p14"/>
          <p:cNvGrpSpPr/>
          <p:nvPr/>
        </p:nvGrpSpPr>
        <p:grpSpPr>
          <a:xfrm>
            <a:off x="228600" y="4813920"/>
            <a:ext cx="201240" cy="201240"/>
            <a:chOff x="228600" y="4813920"/>
            <a:chExt cx="201240" cy="201240"/>
          </a:xfrm>
        </p:grpSpPr>
        <p:sp>
          <p:nvSpPr>
            <p:cNvPr id="27" name="Google Shape;118;p14"/>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28" name="Google Shape;119;p14"/>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cxnSp>
        <p:nvCxnSpPr>
          <p:cNvPr id="29" name="Google Shape;120;p14"/>
          <p:cNvCxnSpPr/>
          <p:nvPr/>
        </p:nvCxnSpPr>
        <p:spPr>
          <a:xfrm flipH="1">
            <a:off x="557280" y="4914720"/>
            <a:ext cx="7962480" cy="360"/>
          </a:xfrm>
          <a:prstGeom prst="straightConnector1">
            <a:avLst/>
          </a:prstGeom>
          <a:ln w="9525">
            <a:solidFill>
              <a:srgbClr val="532D22"/>
            </a:solidFill>
            <a:round/>
          </a:ln>
        </p:spPr>
      </p:cxnSp>
      <p:cxnSp>
        <p:nvCxnSpPr>
          <p:cNvPr id="30" name="Google Shape;121;p14"/>
          <p:cNvCxnSpPr/>
          <p:nvPr/>
        </p:nvCxnSpPr>
        <p:spPr>
          <a:xfrm flipH="1">
            <a:off x="234720" y="228600"/>
            <a:ext cx="8367480" cy="360"/>
          </a:xfrm>
          <a:prstGeom prst="straightConnector1">
            <a:avLst/>
          </a:prstGeom>
          <a:ln w="9525">
            <a:solidFill>
              <a:srgbClr val="532D22"/>
            </a:solidFill>
            <a:round/>
          </a:ln>
        </p:spPr>
      </p:cxnSp>
      <p:sp>
        <p:nvSpPr>
          <p:cNvPr id="31" name="Google Shape;122;p14"/>
          <p:cNvSpPr/>
          <p:nvPr/>
        </p:nvSpPr>
        <p:spPr>
          <a:xfrm>
            <a:off x="8691840" y="109440"/>
            <a:ext cx="244440" cy="244440"/>
          </a:xfrm>
          <a:custGeom>
            <a:avLst/>
            <a:gdLst>
              <a:gd name="textAreaLeft" fmla="*/ 0 w 244440"/>
              <a:gd name="textAreaRight" fmla="*/ 244800 w 244440"/>
              <a:gd name="textAreaTop" fmla="*/ 0 h 244440"/>
              <a:gd name="textAreaBottom" fmla="*/ 244800 h 244440"/>
            </a:gdLst>
            <a:ahLst/>
            <a:cxnLst/>
            <a:rect l="textAreaLeft" t="textAreaTop" r="textAreaRight" b="textAreaBottom"/>
            <a:pathLst>
              <a:path w="741807" h="741807">
                <a:moveTo>
                  <a:pt x="307943" y="328613"/>
                </a:moveTo>
                <a:cubicBezTo>
                  <a:pt x="258223" y="366236"/>
                  <a:pt x="167450" y="368427"/>
                  <a:pt x="0" y="370904"/>
                </a:cubicBezTo>
                <a:cubicBezTo>
                  <a:pt x="167450" y="373380"/>
                  <a:pt x="258223" y="375571"/>
                  <a:pt x="307943" y="413195"/>
                </a:cubicBezTo>
                <a:cubicBezTo>
                  <a:pt x="289560" y="448628"/>
                  <a:pt x="249460" y="490538"/>
                  <a:pt x="187357" y="554450"/>
                </a:cubicBezTo>
                <a:cubicBezTo>
                  <a:pt x="251270" y="492347"/>
                  <a:pt x="293180" y="452247"/>
                  <a:pt x="328613" y="433864"/>
                </a:cubicBezTo>
                <a:cubicBezTo>
                  <a:pt x="366236" y="483584"/>
                  <a:pt x="368427" y="574358"/>
                  <a:pt x="370904" y="741807"/>
                </a:cubicBezTo>
                <a:cubicBezTo>
                  <a:pt x="373380" y="574358"/>
                  <a:pt x="375571" y="483680"/>
                  <a:pt x="413195" y="433864"/>
                </a:cubicBezTo>
                <a:cubicBezTo>
                  <a:pt x="448628" y="452247"/>
                  <a:pt x="490538" y="492347"/>
                  <a:pt x="554450" y="554450"/>
                </a:cubicBezTo>
                <a:cubicBezTo>
                  <a:pt x="492347" y="490538"/>
                  <a:pt x="452247" y="448628"/>
                  <a:pt x="433864" y="413195"/>
                </a:cubicBezTo>
                <a:cubicBezTo>
                  <a:pt x="483584" y="375571"/>
                  <a:pt x="574358" y="373380"/>
                  <a:pt x="741807" y="370904"/>
                </a:cubicBezTo>
                <a:cubicBezTo>
                  <a:pt x="574358" y="368427"/>
                  <a:pt x="483680" y="366236"/>
                  <a:pt x="433864" y="328613"/>
                </a:cubicBezTo>
                <a:cubicBezTo>
                  <a:pt x="452247" y="293180"/>
                  <a:pt x="492347" y="251270"/>
                  <a:pt x="554450" y="187357"/>
                </a:cubicBezTo>
                <a:cubicBezTo>
                  <a:pt x="490538" y="249460"/>
                  <a:pt x="448628" y="289560"/>
                  <a:pt x="413195" y="307943"/>
                </a:cubicBezTo>
                <a:cubicBezTo>
                  <a:pt x="375571" y="258223"/>
                  <a:pt x="373380" y="167450"/>
                  <a:pt x="370904" y="0"/>
                </a:cubicBezTo>
                <a:cubicBezTo>
                  <a:pt x="368427" y="167450"/>
                  <a:pt x="366236" y="258128"/>
                  <a:pt x="328613" y="307943"/>
                </a:cubicBezTo>
                <a:cubicBezTo>
                  <a:pt x="293180" y="289560"/>
                  <a:pt x="251270" y="249460"/>
                  <a:pt x="187357" y="187357"/>
                </a:cubicBezTo>
                <a:cubicBezTo>
                  <a:pt x="249460" y="251270"/>
                  <a:pt x="289560" y="293180"/>
                  <a:pt x="307943" y="328613"/>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32" name="PlaceHolder 1"/>
          <p:cNvSpPr>
            <a:spLocks noGrp="1"/>
          </p:cNvSpPr>
          <p:nvPr>
            <p:ph type="title"/>
          </p:nvPr>
        </p:nvSpPr>
        <p:spPr>
          <a:xfrm>
            <a:off x="228600" y="419040"/>
            <a:ext cx="5390640" cy="1093320"/>
          </a:xfrm>
          <a:prstGeom prst="rect">
            <a:avLst/>
          </a:prstGeom>
          <a:noFill/>
          <a:ln w="0">
            <a:noFill/>
          </a:ln>
        </p:spPr>
        <p:txBody>
          <a:bodyPr lIns="91440" tIns="91440" rIns="91440" bIns="91440" anchor="b">
            <a:noAutofit/>
          </a:bodyPr>
          <a:lstStyle/>
          <a:p>
            <a:pPr indent="0">
              <a:buNone/>
            </a:pPr>
            <a:r>
              <a:rPr lang="fr-FR" sz="4000" b="0" u="none" strike="noStrike">
                <a:solidFill>
                  <a:schemeClr val="dk1"/>
                </a:solidFill>
                <a:effectLst/>
                <a:uFillTx/>
                <a:latin typeface="Arial"/>
              </a:rPr>
              <a:t>Click to edit the title text format</a:t>
            </a:r>
          </a:p>
        </p:txBody>
      </p:sp>
      <p:sp>
        <p:nvSpPr>
          <p:cNvPr id="33" name="PlaceHolder 2"/>
          <p:cNvSpPr>
            <a:spLocks noGrp="1"/>
          </p:cNvSpPr>
          <p:nvPr>
            <p:ph type="sldNum" idx="5"/>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0D291CA4-2089-4AC5-8BAD-7287AC5A93E2}"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
        <p:nvSpPr>
          <p:cNvPr id="34"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lt1"/>
        </a:solidFill>
        <a:effectLst/>
      </p:bgPr>
    </p:bg>
    <p:spTree>
      <p:nvGrpSpPr>
        <p:cNvPr id="1" name=""/>
        <p:cNvGrpSpPr/>
        <p:nvPr/>
      </p:nvGrpSpPr>
      <p:grpSpPr>
        <a:xfrm>
          <a:off x="0" y="0"/>
          <a:ext cx="0" cy="0"/>
          <a:chOff x="0" y="0"/>
          <a:chExt cx="0" cy="0"/>
        </a:xfrm>
      </p:grpSpPr>
      <p:sp>
        <p:nvSpPr>
          <p:cNvPr id="35" name="Google Shape;127;p15"/>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36" name="PlaceHolder 1"/>
          <p:cNvSpPr>
            <a:spLocks noGrp="1"/>
          </p:cNvSpPr>
          <p:nvPr>
            <p:ph type="title"/>
          </p:nvPr>
        </p:nvSpPr>
        <p:spPr>
          <a:xfrm>
            <a:off x="228600" y="152280"/>
            <a:ext cx="5085720" cy="192816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37" name="PlaceHolder 2"/>
          <p:cNvSpPr>
            <a:spLocks noGrp="1"/>
          </p:cNvSpPr>
          <p:nvPr>
            <p:ph type="body"/>
          </p:nvPr>
        </p:nvSpPr>
        <p:spPr>
          <a:xfrm>
            <a:off x="228600" y="1812240"/>
            <a:ext cx="5085720" cy="2880000"/>
          </a:xfrm>
          <a:prstGeom prst="rect">
            <a:avLst/>
          </a:prstGeom>
          <a:noFill/>
          <a:ln w="0">
            <a:noFill/>
          </a:ln>
        </p:spPr>
        <p:txBody>
          <a:bodyPr lIns="91440" tIns="91440" rIns="91440" bIns="91440" anchor="b">
            <a:noAutofit/>
          </a:bodyPr>
          <a:lstStyle/>
          <a:p>
            <a:pPr marL="432000" indent="-324000">
              <a:spcBef>
                <a:spcPts val="1417"/>
              </a:spcBef>
              <a:buClr>
                <a:srgbClr val="000000"/>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200" b="0" u="none" strike="noStrike">
                <a:solidFill>
                  <a:srgbClr val="000000"/>
                </a:solidFill>
                <a:effectLst/>
                <a:uFillTx/>
                <a:latin typeface="Arial"/>
              </a:rPr>
              <a:t>Seventh Outline Level</a:t>
            </a:r>
          </a:p>
        </p:txBody>
      </p:sp>
      <p:sp>
        <p:nvSpPr>
          <p:cNvPr id="38" name="PlaceHolder 3"/>
          <p:cNvSpPr>
            <a:spLocks noGrp="1"/>
          </p:cNvSpPr>
          <p:nvPr>
            <p:ph type="body"/>
          </p:nvPr>
        </p:nvSpPr>
        <p:spPr>
          <a:xfrm>
            <a:off x="5715720" y="494280"/>
            <a:ext cx="3199320" cy="3999240"/>
          </a:xfrm>
          <a:prstGeom prst="rect">
            <a:avLst/>
          </a:prstGeom>
          <a:noFill/>
          <a:ln w="0">
            <a:noFill/>
          </a:ln>
        </p:spPr>
        <p:txBody>
          <a:bodyPr lIns="90000" tIns="45000" rIns="90000" bIns="45000" anchor="t">
            <a:normAutofit fontScale="62500" lnSpcReduction="1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39" name="PlaceHolder 4"/>
          <p:cNvSpPr>
            <a:spLocks noGrp="1"/>
          </p:cNvSpPr>
          <p:nvPr>
            <p:ph type="sldNum" idx="6"/>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376F6684-33C0-44E1-A2A3-8268E2F35B96}"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grpSp>
        <p:nvGrpSpPr>
          <p:cNvPr id="40" name="Google Shape;132;p15"/>
          <p:cNvGrpSpPr/>
          <p:nvPr/>
        </p:nvGrpSpPr>
        <p:grpSpPr>
          <a:xfrm>
            <a:off x="228600" y="4813920"/>
            <a:ext cx="201240" cy="201240"/>
            <a:chOff x="228600" y="4813920"/>
            <a:chExt cx="201240" cy="201240"/>
          </a:xfrm>
        </p:grpSpPr>
        <p:sp>
          <p:nvSpPr>
            <p:cNvPr id="41" name="Google Shape;133;p15"/>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42" name="Google Shape;134;p15"/>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cxnSp>
        <p:nvCxnSpPr>
          <p:cNvPr id="43" name="Google Shape;135;p15"/>
          <p:cNvCxnSpPr/>
          <p:nvPr/>
        </p:nvCxnSpPr>
        <p:spPr>
          <a:xfrm flipH="1">
            <a:off x="557280" y="4914720"/>
            <a:ext cx="7962480" cy="360"/>
          </a:xfrm>
          <a:prstGeom prst="straightConnector1">
            <a:avLst/>
          </a:prstGeom>
          <a:ln w="9525">
            <a:solidFill>
              <a:srgbClr val="532D22"/>
            </a:solidFill>
            <a:round/>
          </a:ln>
        </p:spPr>
      </p:cxnSp>
      <p:cxnSp>
        <p:nvCxnSpPr>
          <p:cNvPr id="44" name="Google Shape;136;p15"/>
          <p:cNvCxnSpPr/>
          <p:nvPr/>
        </p:nvCxnSpPr>
        <p:spPr>
          <a:xfrm flipH="1">
            <a:off x="234720" y="228600"/>
            <a:ext cx="8367480" cy="360"/>
          </a:xfrm>
          <a:prstGeom prst="straightConnector1">
            <a:avLst/>
          </a:prstGeom>
          <a:ln w="9525">
            <a:solidFill>
              <a:srgbClr val="532D22"/>
            </a:solidFill>
            <a:round/>
          </a:ln>
        </p:spPr>
      </p:cxnSp>
      <p:sp>
        <p:nvSpPr>
          <p:cNvPr id="45" name="Google Shape;137;p15"/>
          <p:cNvSpPr/>
          <p:nvPr/>
        </p:nvSpPr>
        <p:spPr>
          <a:xfrm>
            <a:off x="8691840" y="109440"/>
            <a:ext cx="244440" cy="244440"/>
          </a:xfrm>
          <a:custGeom>
            <a:avLst/>
            <a:gdLst>
              <a:gd name="textAreaLeft" fmla="*/ 0 w 244440"/>
              <a:gd name="textAreaRight" fmla="*/ 244800 w 244440"/>
              <a:gd name="textAreaTop" fmla="*/ 0 h 244440"/>
              <a:gd name="textAreaBottom" fmla="*/ 244800 h 244440"/>
            </a:gdLst>
            <a:ahLst/>
            <a:cxnLst/>
            <a:rect l="textAreaLeft" t="textAreaTop" r="textAreaRight" b="textAreaBottom"/>
            <a:pathLst>
              <a:path w="741807" h="741807">
                <a:moveTo>
                  <a:pt x="307943" y="328613"/>
                </a:moveTo>
                <a:cubicBezTo>
                  <a:pt x="258223" y="366236"/>
                  <a:pt x="167450" y="368427"/>
                  <a:pt x="0" y="370904"/>
                </a:cubicBezTo>
                <a:cubicBezTo>
                  <a:pt x="167450" y="373380"/>
                  <a:pt x="258223" y="375571"/>
                  <a:pt x="307943" y="413195"/>
                </a:cubicBezTo>
                <a:cubicBezTo>
                  <a:pt x="289560" y="448628"/>
                  <a:pt x="249460" y="490538"/>
                  <a:pt x="187357" y="554450"/>
                </a:cubicBezTo>
                <a:cubicBezTo>
                  <a:pt x="251270" y="492347"/>
                  <a:pt x="293180" y="452247"/>
                  <a:pt x="328613" y="433864"/>
                </a:cubicBezTo>
                <a:cubicBezTo>
                  <a:pt x="366236" y="483584"/>
                  <a:pt x="368427" y="574358"/>
                  <a:pt x="370904" y="741807"/>
                </a:cubicBezTo>
                <a:cubicBezTo>
                  <a:pt x="373380" y="574358"/>
                  <a:pt x="375571" y="483680"/>
                  <a:pt x="413195" y="433864"/>
                </a:cubicBezTo>
                <a:cubicBezTo>
                  <a:pt x="448628" y="452247"/>
                  <a:pt x="490538" y="492347"/>
                  <a:pt x="554450" y="554450"/>
                </a:cubicBezTo>
                <a:cubicBezTo>
                  <a:pt x="492347" y="490538"/>
                  <a:pt x="452247" y="448628"/>
                  <a:pt x="433864" y="413195"/>
                </a:cubicBezTo>
                <a:cubicBezTo>
                  <a:pt x="483584" y="375571"/>
                  <a:pt x="574358" y="373380"/>
                  <a:pt x="741807" y="370904"/>
                </a:cubicBezTo>
                <a:cubicBezTo>
                  <a:pt x="574358" y="368427"/>
                  <a:pt x="483680" y="366236"/>
                  <a:pt x="433864" y="328613"/>
                </a:cubicBezTo>
                <a:cubicBezTo>
                  <a:pt x="452247" y="293180"/>
                  <a:pt x="492347" y="251270"/>
                  <a:pt x="554450" y="187357"/>
                </a:cubicBezTo>
                <a:cubicBezTo>
                  <a:pt x="490538" y="249460"/>
                  <a:pt x="448628" y="289560"/>
                  <a:pt x="413195" y="307943"/>
                </a:cubicBezTo>
                <a:cubicBezTo>
                  <a:pt x="375571" y="258223"/>
                  <a:pt x="373380" y="167450"/>
                  <a:pt x="370904" y="0"/>
                </a:cubicBezTo>
                <a:cubicBezTo>
                  <a:pt x="368427" y="167450"/>
                  <a:pt x="366236" y="258128"/>
                  <a:pt x="328613" y="307943"/>
                </a:cubicBezTo>
                <a:cubicBezTo>
                  <a:pt x="293180" y="289560"/>
                  <a:pt x="251270" y="249460"/>
                  <a:pt x="187357" y="187357"/>
                </a:cubicBezTo>
                <a:cubicBezTo>
                  <a:pt x="249460" y="251270"/>
                  <a:pt x="289560" y="293180"/>
                  <a:pt x="307943" y="328613"/>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chemeClr val="lt1"/>
        </a:solidFill>
        <a:effectLst/>
      </p:bgPr>
    </p:bg>
    <p:spTree>
      <p:nvGrpSpPr>
        <p:cNvPr id="1" name=""/>
        <p:cNvGrpSpPr/>
        <p:nvPr/>
      </p:nvGrpSpPr>
      <p:grpSpPr>
        <a:xfrm>
          <a:off x="0" y="0"/>
          <a:ext cx="0" cy="0"/>
          <a:chOff x="0" y="0"/>
          <a:chExt cx="0" cy="0"/>
        </a:xfrm>
      </p:grpSpPr>
      <p:grpSp>
        <p:nvGrpSpPr>
          <p:cNvPr id="46" name="Google Shape;139;p16"/>
          <p:cNvGrpSpPr/>
          <p:nvPr/>
        </p:nvGrpSpPr>
        <p:grpSpPr>
          <a:xfrm>
            <a:off x="228600" y="109440"/>
            <a:ext cx="8707680" cy="4906080"/>
            <a:chOff x="228600" y="109440"/>
            <a:chExt cx="8707680" cy="4906080"/>
          </a:xfrm>
        </p:grpSpPr>
        <p:sp>
          <p:nvSpPr>
            <p:cNvPr id="47" name="Google Shape;140;p16"/>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grpSp>
          <p:nvGrpSpPr>
            <p:cNvPr id="48" name="Google Shape;141;p16"/>
            <p:cNvGrpSpPr/>
            <p:nvPr/>
          </p:nvGrpSpPr>
          <p:grpSpPr>
            <a:xfrm>
              <a:off x="228600" y="4813920"/>
              <a:ext cx="201240" cy="201240"/>
              <a:chOff x="228600" y="4813920"/>
              <a:chExt cx="201240" cy="201240"/>
            </a:xfrm>
          </p:grpSpPr>
          <p:sp>
            <p:nvSpPr>
              <p:cNvPr id="49" name="Google Shape;142;p16"/>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50" name="Google Shape;143;p16"/>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cxnSp>
          <p:nvCxnSpPr>
            <p:cNvPr id="51" name="Google Shape;144;p16"/>
            <p:cNvCxnSpPr/>
            <p:nvPr/>
          </p:nvCxnSpPr>
          <p:spPr>
            <a:xfrm flipH="1">
              <a:off x="557280" y="4914720"/>
              <a:ext cx="7962480" cy="360"/>
            </a:xfrm>
            <a:prstGeom prst="straightConnector1">
              <a:avLst/>
            </a:prstGeom>
            <a:ln w="9525">
              <a:solidFill>
                <a:srgbClr val="532D22"/>
              </a:solidFill>
              <a:round/>
            </a:ln>
          </p:spPr>
        </p:cxnSp>
        <p:cxnSp>
          <p:nvCxnSpPr>
            <p:cNvPr id="52" name="Google Shape;145;p16"/>
            <p:cNvCxnSpPr/>
            <p:nvPr/>
          </p:nvCxnSpPr>
          <p:spPr>
            <a:xfrm flipH="1">
              <a:off x="234720" y="228600"/>
              <a:ext cx="8367480" cy="360"/>
            </a:xfrm>
            <a:prstGeom prst="straightConnector1">
              <a:avLst/>
            </a:prstGeom>
            <a:ln w="9525">
              <a:solidFill>
                <a:srgbClr val="532D22"/>
              </a:solidFill>
              <a:round/>
            </a:ln>
          </p:spPr>
        </p:cxnSp>
        <p:sp>
          <p:nvSpPr>
            <p:cNvPr id="53" name="Google Shape;146;p16"/>
            <p:cNvSpPr/>
            <p:nvPr/>
          </p:nvSpPr>
          <p:spPr>
            <a:xfrm>
              <a:off x="8691840" y="109440"/>
              <a:ext cx="244440" cy="244440"/>
            </a:xfrm>
            <a:custGeom>
              <a:avLst/>
              <a:gdLst>
                <a:gd name="textAreaLeft" fmla="*/ 0 w 244440"/>
                <a:gd name="textAreaRight" fmla="*/ 244800 w 244440"/>
                <a:gd name="textAreaTop" fmla="*/ 0 h 244440"/>
                <a:gd name="textAreaBottom" fmla="*/ 244800 h 244440"/>
              </a:gdLst>
              <a:ahLst/>
              <a:cxnLst/>
              <a:rect l="textAreaLeft" t="textAreaTop" r="textAreaRight" b="textAreaBottom"/>
              <a:pathLst>
                <a:path w="741807" h="741807">
                  <a:moveTo>
                    <a:pt x="307943" y="328613"/>
                  </a:moveTo>
                  <a:cubicBezTo>
                    <a:pt x="258223" y="366236"/>
                    <a:pt x="167450" y="368427"/>
                    <a:pt x="0" y="370904"/>
                  </a:cubicBezTo>
                  <a:cubicBezTo>
                    <a:pt x="167450" y="373380"/>
                    <a:pt x="258223" y="375571"/>
                    <a:pt x="307943" y="413195"/>
                  </a:cubicBezTo>
                  <a:cubicBezTo>
                    <a:pt x="289560" y="448628"/>
                    <a:pt x="249460" y="490538"/>
                    <a:pt x="187357" y="554450"/>
                  </a:cubicBezTo>
                  <a:cubicBezTo>
                    <a:pt x="251270" y="492347"/>
                    <a:pt x="293180" y="452247"/>
                    <a:pt x="328613" y="433864"/>
                  </a:cubicBezTo>
                  <a:cubicBezTo>
                    <a:pt x="366236" y="483584"/>
                    <a:pt x="368427" y="574358"/>
                    <a:pt x="370904" y="741807"/>
                  </a:cubicBezTo>
                  <a:cubicBezTo>
                    <a:pt x="373380" y="574358"/>
                    <a:pt x="375571" y="483680"/>
                    <a:pt x="413195" y="433864"/>
                  </a:cubicBezTo>
                  <a:cubicBezTo>
                    <a:pt x="448628" y="452247"/>
                    <a:pt x="490538" y="492347"/>
                    <a:pt x="554450" y="554450"/>
                  </a:cubicBezTo>
                  <a:cubicBezTo>
                    <a:pt x="492347" y="490538"/>
                    <a:pt x="452247" y="448628"/>
                    <a:pt x="433864" y="413195"/>
                  </a:cubicBezTo>
                  <a:cubicBezTo>
                    <a:pt x="483584" y="375571"/>
                    <a:pt x="574358" y="373380"/>
                    <a:pt x="741807" y="370904"/>
                  </a:cubicBezTo>
                  <a:cubicBezTo>
                    <a:pt x="574358" y="368427"/>
                    <a:pt x="483680" y="366236"/>
                    <a:pt x="433864" y="328613"/>
                  </a:cubicBezTo>
                  <a:cubicBezTo>
                    <a:pt x="452247" y="293180"/>
                    <a:pt x="492347" y="251270"/>
                    <a:pt x="554450" y="187357"/>
                  </a:cubicBezTo>
                  <a:cubicBezTo>
                    <a:pt x="490538" y="249460"/>
                    <a:pt x="448628" y="289560"/>
                    <a:pt x="413195" y="307943"/>
                  </a:cubicBezTo>
                  <a:cubicBezTo>
                    <a:pt x="375571" y="258223"/>
                    <a:pt x="373380" y="167450"/>
                    <a:pt x="370904" y="0"/>
                  </a:cubicBezTo>
                  <a:cubicBezTo>
                    <a:pt x="368427" y="167450"/>
                    <a:pt x="366236" y="258128"/>
                    <a:pt x="328613" y="307943"/>
                  </a:cubicBezTo>
                  <a:cubicBezTo>
                    <a:pt x="293180" y="289560"/>
                    <a:pt x="251270" y="249460"/>
                    <a:pt x="187357" y="187357"/>
                  </a:cubicBezTo>
                  <a:cubicBezTo>
                    <a:pt x="249460" y="251270"/>
                    <a:pt x="289560" y="293180"/>
                    <a:pt x="307943" y="328613"/>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sp>
        <p:nvSpPr>
          <p:cNvPr id="54" name="PlaceHolder 1"/>
          <p:cNvSpPr>
            <a:spLocks noGrp="1"/>
          </p:cNvSpPr>
          <p:nvPr>
            <p:ph type="title"/>
          </p:nvPr>
        </p:nvSpPr>
        <p:spPr>
          <a:xfrm>
            <a:off x="228600" y="15228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5" name="PlaceHolder 2"/>
          <p:cNvSpPr>
            <a:spLocks noGrp="1"/>
          </p:cNvSpPr>
          <p:nvPr>
            <p:ph type="sldNum" idx="7"/>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9DB7EB28-FE43-444D-9C66-10238ED6E093}"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chemeClr val="lt1"/>
        </a:solidFill>
        <a:effectLst/>
      </p:bgPr>
    </p:bg>
    <p:spTree>
      <p:nvGrpSpPr>
        <p:cNvPr id="1" name=""/>
        <p:cNvGrpSpPr/>
        <p:nvPr/>
      </p:nvGrpSpPr>
      <p:grpSpPr>
        <a:xfrm>
          <a:off x="0" y="0"/>
          <a:ext cx="0" cy="0"/>
          <a:chOff x="0" y="0"/>
          <a:chExt cx="0" cy="0"/>
        </a:xfrm>
      </p:grpSpPr>
      <p:sp>
        <p:nvSpPr>
          <p:cNvPr id="56" name="Google Shape;150;p17"/>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grpSp>
        <p:nvGrpSpPr>
          <p:cNvPr id="57" name="Google Shape;151;p17"/>
          <p:cNvGrpSpPr/>
          <p:nvPr/>
        </p:nvGrpSpPr>
        <p:grpSpPr>
          <a:xfrm>
            <a:off x="228600" y="4813920"/>
            <a:ext cx="201240" cy="201240"/>
            <a:chOff x="228600" y="4813920"/>
            <a:chExt cx="201240" cy="201240"/>
          </a:xfrm>
        </p:grpSpPr>
        <p:sp>
          <p:nvSpPr>
            <p:cNvPr id="58" name="Google Shape;152;p17"/>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59" name="Google Shape;153;p17"/>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cxnSp>
        <p:nvCxnSpPr>
          <p:cNvPr id="60" name="Google Shape;154;p17"/>
          <p:cNvCxnSpPr/>
          <p:nvPr/>
        </p:nvCxnSpPr>
        <p:spPr>
          <a:xfrm flipH="1">
            <a:off x="557280" y="4914720"/>
            <a:ext cx="7962480" cy="360"/>
          </a:xfrm>
          <a:prstGeom prst="straightConnector1">
            <a:avLst/>
          </a:prstGeom>
          <a:ln w="9525">
            <a:solidFill>
              <a:srgbClr val="532D22"/>
            </a:solidFill>
            <a:round/>
          </a:ln>
        </p:spPr>
      </p:cxnSp>
      <p:cxnSp>
        <p:nvCxnSpPr>
          <p:cNvPr id="61" name="Google Shape;155;p17"/>
          <p:cNvCxnSpPr/>
          <p:nvPr/>
        </p:nvCxnSpPr>
        <p:spPr>
          <a:xfrm flipH="1">
            <a:off x="234720" y="228600"/>
            <a:ext cx="8367480" cy="360"/>
          </a:xfrm>
          <a:prstGeom prst="straightConnector1">
            <a:avLst/>
          </a:prstGeom>
          <a:ln w="9525">
            <a:solidFill>
              <a:srgbClr val="532D22"/>
            </a:solidFill>
            <a:round/>
          </a:ln>
        </p:spPr>
      </p:cxnSp>
      <p:sp>
        <p:nvSpPr>
          <p:cNvPr id="62" name="Google Shape;156;p17"/>
          <p:cNvSpPr/>
          <p:nvPr/>
        </p:nvSpPr>
        <p:spPr>
          <a:xfrm>
            <a:off x="8691840" y="115200"/>
            <a:ext cx="244440" cy="232560"/>
          </a:xfrm>
          <a:custGeom>
            <a:avLst/>
            <a:gdLst>
              <a:gd name="textAreaLeft" fmla="*/ 0 w 244440"/>
              <a:gd name="textAreaRight" fmla="*/ 244800 w 244440"/>
              <a:gd name="textAreaTop" fmla="*/ 0 h 232560"/>
              <a:gd name="textAreaBottom" fmla="*/ 232920 h 232560"/>
            </a:gdLst>
            <a:ahLst/>
            <a:cxnLst/>
            <a:rect l="textAreaLeft" t="textAreaTop" r="textAreaRight" b="textAreaBottom"/>
            <a:pathLst>
              <a:path w="627697" h="597026">
                <a:moveTo>
                  <a:pt x="627507" y="368999"/>
                </a:moveTo>
                <a:cubicBezTo>
                  <a:pt x="514064" y="343567"/>
                  <a:pt x="447389" y="313182"/>
                  <a:pt x="423196" y="265176"/>
                </a:cubicBezTo>
                <a:cubicBezTo>
                  <a:pt x="447961" y="249555"/>
                  <a:pt x="484442" y="237268"/>
                  <a:pt x="533400" y="226314"/>
                </a:cubicBezTo>
                <a:cubicBezTo>
                  <a:pt x="484251" y="237363"/>
                  <a:pt x="445294" y="242507"/>
                  <a:pt x="414623" y="240506"/>
                </a:cubicBezTo>
                <a:cubicBezTo>
                  <a:pt x="403765" y="185452"/>
                  <a:pt x="436245" y="109823"/>
                  <a:pt x="507683" y="0"/>
                </a:cubicBezTo>
                <a:cubicBezTo>
                  <a:pt x="436721" y="109157"/>
                  <a:pt x="381000" y="167545"/>
                  <a:pt x="326422" y="175355"/>
                </a:cubicBezTo>
                <a:cubicBezTo>
                  <a:pt x="317373" y="148495"/>
                  <a:pt x="313754" y="112681"/>
                  <a:pt x="313754" y="66675"/>
                </a:cubicBezTo>
                <a:cubicBezTo>
                  <a:pt x="313754" y="112681"/>
                  <a:pt x="310134" y="148495"/>
                  <a:pt x="301085" y="175355"/>
                </a:cubicBezTo>
                <a:cubicBezTo>
                  <a:pt x="246412" y="167545"/>
                  <a:pt x="190691" y="109061"/>
                  <a:pt x="119825" y="0"/>
                </a:cubicBezTo>
                <a:cubicBezTo>
                  <a:pt x="191167" y="109823"/>
                  <a:pt x="223647" y="185452"/>
                  <a:pt x="212884" y="240506"/>
                </a:cubicBezTo>
                <a:cubicBezTo>
                  <a:pt x="182309" y="242507"/>
                  <a:pt x="143351" y="237363"/>
                  <a:pt x="94107" y="226314"/>
                </a:cubicBezTo>
                <a:cubicBezTo>
                  <a:pt x="142970" y="237268"/>
                  <a:pt x="179451" y="249555"/>
                  <a:pt x="204311" y="265176"/>
                </a:cubicBezTo>
                <a:cubicBezTo>
                  <a:pt x="180023" y="313182"/>
                  <a:pt x="113443" y="343471"/>
                  <a:pt x="0" y="368999"/>
                </a:cubicBezTo>
                <a:cubicBezTo>
                  <a:pt x="114681" y="343281"/>
                  <a:pt x="190405" y="339947"/>
                  <a:pt x="238792" y="367093"/>
                </a:cubicBezTo>
                <a:cubicBezTo>
                  <a:pt x="229457" y="398621"/>
                  <a:pt x="209074" y="437007"/>
                  <a:pt x="178117" y="484632"/>
                </a:cubicBezTo>
                <a:cubicBezTo>
                  <a:pt x="208979" y="437197"/>
                  <a:pt x="235744" y="403479"/>
                  <a:pt x="260699" y="383381"/>
                </a:cubicBezTo>
                <a:cubicBezTo>
                  <a:pt x="299752" y="420624"/>
                  <a:pt x="313849" y="489109"/>
                  <a:pt x="313849" y="597027"/>
                </a:cubicBezTo>
                <a:cubicBezTo>
                  <a:pt x="313849" y="489109"/>
                  <a:pt x="327946" y="420624"/>
                  <a:pt x="366998" y="383381"/>
                </a:cubicBezTo>
                <a:cubicBezTo>
                  <a:pt x="392049" y="403479"/>
                  <a:pt x="418719" y="437197"/>
                  <a:pt x="449580" y="484632"/>
                </a:cubicBezTo>
                <a:cubicBezTo>
                  <a:pt x="418624" y="437007"/>
                  <a:pt x="398240" y="398621"/>
                  <a:pt x="388906" y="367093"/>
                </a:cubicBezTo>
                <a:cubicBezTo>
                  <a:pt x="437198" y="339852"/>
                  <a:pt x="513017" y="343186"/>
                  <a:pt x="627698" y="368999"/>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63" name="PlaceHolder 1"/>
          <p:cNvSpPr>
            <a:spLocks noGrp="1"/>
          </p:cNvSpPr>
          <p:nvPr>
            <p:ph type="title"/>
          </p:nvPr>
        </p:nvSpPr>
        <p:spPr>
          <a:xfrm>
            <a:off x="289800" y="2489040"/>
            <a:ext cx="514440" cy="310320"/>
          </a:xfrm>
          <a:prstGeom prst="rect">
            <a:avLst/>
          </a:prstGeom>
          <a:noFill/>
          <a:ln w="0">
            <a:noFill/>
          </a:ln>
        </p:spPr>
        <p:txBody>
          <a:bodyPr lIns="91440" tIns="91440" rIns="91440" bIns="91440" anchor="ctr">
            <a:noAutofit/>
          </a:bodyPr>
          <a:lstStyle/>
          <a:p>
            <a:pPr indent="0" algn="ctr">
              <a:lnSpc>
                <a:spcPct val="100000"/>
              </a:lnSpc>
              <a:buNone/>
            </a:pPr>
            <a:r>
              <a:rPr lang="fr-FR" sz="2000" b="0" u="none" strike="noStrike">
                <a:solidFill>
                  <a:schemeClr val="dk1"/>
                </a:solidFill>
                <a:effectLst/>
                <a:uFillTx/>
                <a:latin typeface="Barlow"/>
                <a:ea typeface="Barlow"/>
              </a:rPr>
              <a:t>xx%</a:t>
            </a:r>
            <a:endParaRPr lang="fr-FR" sz="2000" b="0" u="none" strike="noStrike">
              <a:solidFill>
                <a:schemeClr val="dk1"/>
              </a:solidFill>
              <a:effectLst/>
              <a:uFillTx/>
              <a:latin typeface="Arial"/>
            </a:endParaRPr>
          </a:p>
        </p:txBody>
      </p:sp>
      <p:sp>
        <p:nvSpPr>
          <p:cNvPr id="64" name="PlaceHolder 2"/>
          <p:cNvSpPr>
            <a:spLocks noGrp="1"/>
          </p:cNvSpPr>
          <p:nvPr>
            <p:ph type="title"/>
          </p:nvPr>
        </p:nvSpPr>
        <p:spPr>
          <a:xfrm>
            <a:off x="289800" y="1445760"/>
            <a:ext cx="514440" cy="310320"/>
          </a:xfrm>
          <a:prstGeom prst="rect">
            <a:avLst/>
          </a:prstGeom>
          <a:noFill/>
          <a:ln w="0">
            <a:noFill/>
          </a:ln>
        </p:spPr>
        <p:txBody>
          <a:bodyPr lIns="91440" tIns="91440" rIns="91440" bIns="91440" anchor="ctr">
            <a:noAutofit/>
          </a:bodyPr>
          <a:lstStyle/>
          <a:p>
            <a:pPr indent="0" algn="ctr">
              <a:lnSpc>
                <a:spcPct val="100000"/>
              </a:lnSpc>
              <a:buNone/>
            </a:pPr>
            <a:r>
              <a:rPr lang="fr-FR" sz="2000" b="0" u="none" strike="noStrike">
                <a:solidFill>
                  <a:schemeClr val="dk1"/>
                </a:solidFill>
                <a:effectLst/>
                <a:uFillTx/>
                <a:latin typeface="Barlow"/>
                <a:ea typeface="Barlow"/>
              </a:rPr>
              <a:t>xx%</a:t>
            </a:r>
            <a:endParaRPr lang="fr-FR" sz="2000" b="0" u="none" strike="noStrike">
              <a:solidFill>
                <a:schemeClr val="dk1"/>
              </a:solidFill>
              <a:effectLst/>
              <a:uFillTx/>
              <a:latin typeface="Arial"/>
            </a:endParaRPr>
          </a:p>
        </p:txBody>
      </p:sp>
      <p:sp>
        <p:nvSpPr>
          <p:cNvPr id="65" name="PlaceHolder 3"/>
          <p:cNvSpPr>
            <a:spLocks noGrp="1"/>
          </p:cNvSpPr>
          <p:nvPr>
            <p:ph type="title"/>
          </p:nvPr>
        </p:nvSpPr>
        <p:spPr>
          <a:xfrm>
            <a:off x="289800" y="3573720"/>
            <a:ext cx="514440" cy="310320"/>
          </a:xfrm>
          <a:prstGeom prst="rect">
            <a:avLst/>
          </a:prstGeom>
          <a:noFill/>
          <a:ln w="0">
            <a:noFill/>
          </a:ln>
        </p:spPr>
        <p:txBody>
          <a:bodyPr lIns="91440" tIns="91440" rIns="91440" bIns="91440" anchor="ctr">
            <a:noAutofit/>
          </a:bodyPr>
          <a:lstStyle/>
          <a:p>
            <a:pPr indent="0" algn="ctr">
              <a:lnSpc>
                <a:spcPct val="100000"/>
              </a:lnSpc>
              <a:buNone/>
            </a:pPr>
            <a:r>
              <a:rPr lang="fr-FR" sz="2000" b="0" u="none" strike="noStrike">
                <a:solidFill>
                  <a:schemeClr val="dk1"/>
                </a:solidFill>
                <a:effectLst/>
                <a:uFillTx/>
                <a:latin typeface="Barlow"/>
                <a:ea typeface="Barlow"/>
              </a:rPr>
              <a:t>xx%</a:t>
            </a:r>
            <a:endParaRPr lang="fr-FR" sz="2000" b="0" u="none" strike="noStrike">
              <a:solidFill>
                <a:schemeClr val="dk1"/>
              </a:solidFill>
              <a:effectLst/>
              <a:uFillTx/>
              <a:latin typeface="Arial"/>
            </a:endParaRPr>
          </a:p>
        </p:txBody>
      </p:sp>
      <p:sp>
        <p:nvSpPr>
          <p:cNvPr id="66" name="PlaceHolder 4"/>
          <p:cNvSpPr>
            <a:spLocks noGrp="1"/>
          </p:cNvSpPr>
          <p:nvPr>
            <p:ph type="title"/>
          </p:nvPr>
        </p:nvSpPr>
        <p:spPr>
          <a:xfrm>
            <a:off x="228600" y="152280"/>
            <a:ext cx="469800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67" name="PlaceHolder 5"/>
          <p:cNvSpPr>
            <a:spLocks noGrp="1"/>
          </p:cNvSpPr>
          <p:nvPr>
            <p:ph type="sldNum" idx="8"/>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B26E4E0F-EA24-4349-BDAA-B8204DC1D579}"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
        <p:nvSpPr>
          <p:cNvPr id="68" name="PlaceHolder 6"/>
          <p:cNvSpPr>
            <a:spLocks noGrp="1"/>
          </p:cNvSpPr>
          <p:nvPr>
            <p:ph type="body"/>
          </p:nvPr>
        </p:nvSpPr>
        <p:spPr>
          <a:xfrm>
            <a:off x="5715720" y="494280"/>
            <a:ext cx="3199320" cy="3999240"/>
          </a:xfrm>
          <a:prstGeom prst="rect">
            <a:avLst/>
          </a:prstGeom>
          <a:noFill/>
          <a:ln w="0">
            <a:noFill/>
          </a:ln>
        </p:spPr>
        <p:txBody>
          <a:bodyPr lIns="90000" tIns="45000" rIns="90000" bIns="45000" anchor="t">
            <a:normAutofit fontScale="62500" lnSpcReduction="1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chemeClr val="lt1"/>
        </a:solidFill>
        <a:effectLst/>
      </p:bgPr>
    </p:bg>
    <p:spTree>
      <p:nvGrpSpPr>
        <p:cNvPr id="1" name=""/>
        <p:cNvGrpSpPr/>
        <p:nvPr/>
      </p:nvGrpSpPr>
      <p:grpSpPr>
        <a:xfrm>
          <a:off x="0" y="0"/>
          <a:ext cx="0" cy="0"/>
          <a:chOff x="0" y="0"/>
          <a:chExt cx="0" cy="0"/>
        </a:xfrm>
      </p:grpSpPr>
      <p:sp>
        <p:nvSpPr>
          <p:cNvPr id="69" name="Google Shape;167;p18"/>
          <p:cNvSpPr/>
          <p:nvPr/>
        </p:nvSpPr>
        <p:spPr>
          <a:xfrm>
            <a:off x="8605080" y="4814280"/>
            <a:ext cx="312840" cy="201240"/>
          </a:xfrm>
          <a:prstGeom prst="ellipse">
            <a:avLst/>
          </a:prstGeom>
          <a:noFill/>
          <a:ln w="9525">
            <a:solidFill>
              <a:srgbClr val="532D22"/>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cxnSp>
        <p:nvCxnSpPr>
          <p:cNvPr id="70" name="Google Shape;168;p18"/>
          <p:cNvCxnSpPr/>
          <p:nvPr/>
        </p:nvCxnSpPr>
        <p:spPr>
          <a:xfrm flipH="1">
            <a:off x="550800" y="228600"/>
            <a:ext cx="8367480" cy="360"/>
          </a:xfrm>
          <a:prstGeom prst="straightConnector1">
            <a:avLst/>
          </a:prstGeom>
          <a:ln w="9525">
            <a:solidFill>
              <a:srgbClr val="532D22"/>
            </a:solidFill>
            <a:round/>
          </a:ln>
        </p:spPr>
      </p:cxnSp>
      <p:sp>
        <p:nvSpPr>
          <p:cNvPr id="71" name="Google Shape;169;p18"/>
          <p:cNvSpPr/>
          <p:nvPr/>
        </p:nvSpPr>
        <p:spPr>
          <a:xfrm>
            <a:off x="232560" y="114840"/>
            <a:ext cx="236880" cy="233280"/>
          </a:xfrm>
          <a:custGeom>
            <a:avLst/>
            <a:gdLst>
              <a:gd name="textAreaLeft" fmla="*/ 0 w 236880"/>
              <a:gd name="textAreaRight" fmla="*/ 237240 w 236880"/>
              <a:gd name="textAreaTop" fmla="*/ 0 h 233280"/>
              <a:gd name="textAreaBottom" fmla="*/ 233640 h 233280"/>
            </a:gdLst>
            <a:ahLst/>
            <a:cxnLst/>
            <a:rect l="textAreaLeft" t="textAreaTop" r="textAreaRight" b="textAreaBottom"/>
            <a:pathLst>
              <a:path w="649985" h="640079">
                <a:moveTo>
                  <a:pt x="324993" y="0"/>
                </a:moveTo>
                <a:cubicBezTo>
                  <a:pt x="324993" y="252127"/>
                  <a:pt x="280035" y="268510"/>
                  <a:pt x="112871" y="77248"/>
                </a:cubicBezTo>
                <a:cubicBezTo>
                  <a:pt x="280035" y="268605"/>
                  <a:pt x="256032" y="310039"/>
                  <a:pt x="0" y="272701"/>
                </a:cubicBezTo>
                <a:cubicBezTo>
                  <a:pt x="256032" y="310039"/>
                  <a:pt x="264414" y="357188"/>
                  <a:pt x="39243" y="495014"/>
                </a:cubicBezTo>
                <a:cubicBezTo>
                  <a:pt x="264414" y="357188"/>
                  <a:pt x="301085" y="387953"/>
                  <a:pt x="212122" y="640080"/>
                </a:cubicBezTo>
                <a:cubicBezTo>
                  <a:pt x="301085" y="387953"/>
                  <a:pt x="348901" y="387953"/>
                  <a:pt x="437864" y="640080"/>
                </a:cubicBezTo>
                <a:cubicBezTo>
                  <a:pt x="348901" y="387953"/>
                  <a:pt x="385572" y="357092"/>
                  <a:pt x="610743" y="495014"/>
                </a:cubicBezTo>
                <a:cubicBezTo>
                  <a:pt x="385572" y="357188"/>
                  <a:pt x="393859" y="310039"/>
                  <a:pt x="649986" y="272701"/>
                </a:cubicBezTo>
                <a:cubicBezTo>
                  <a:pt x="393954" y="310039"/>
                  <a:pt x="369951" y="268510"/>
                  <a:pt x="537115" y="77248"/>
                </a:cubicBezTo>
                <a:cubicBezTo>
                  <a:pt x="369951" y="268605"/>
                  <a:pt x="324993" y="252222"/>
                  <a:pt x="324993"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cxnSp>
        <p:nvCxnSpPr>
          <p:cNvPr id="72" name="Google Shape;170;p18"/>
          <p:cNvCxnSpPr/>
          <p:nvPr/>
        </p:nvCxnSpPr>
        <p:spPr>
          <a:xfrm flipH="1">
            <a:off x="557280" y="4914720"/>
            <a:ext cx="7962480" cy="360"/>
          </a:xfrm>
          <a:prstGeom prst="straightConnector1">
            <a:avLst/>
          </a:prstGeom>
          <a:ln w="9525">
            <a:solidFill>
              <a:srgbClr val="532D22"/>
            </a:solidFill>
            <a:round/>
          </a:ln>
        </p:spPr>
      </p:cxnSp>
      <p:grpSp>
        <p:nvGrpSpPr>
          <p:cNvPr id="73" name="Google Shape;171;p18"/>
          <p:cNvGrpSpPr/>
          <p:nvPr/>
        </p:nvGrpSpPr>
        <p:grpSpPr>
          <a:xfrm>
            <a:off x="237960" y="4796280"/>
            <a:ext cx="236880" cy="236880"/>
            <a:chOff x="237960" y="4796280"/>
            <a:chExt cx="236880" cy="236880"/>
          </a:xfrm>
        </p:grpSpPr>
        <p:sp>
          <p:nvSpPr>
            <p:cNvPr id="74" name="Google Shape;172;p18"/>
            <p:cNvSpPr/>
            <p:nvPr/>
          </p:nvSpPr>
          <p:spPr>
            <a:xfrm>
              <a:off x="237960" y="4796280"/>
              <a:ext cx="236880" cy="236880"/>
            </a:xfrm>
            <a:custGeom>
              <a:avLst/>
              <a:gdLst>
                <a:gd name="textAreaLeft" fmla="*/ 0 w 236880"/>
                <a:gd name="textAreaRight" fmla="*/ 237240 w 236880"/>
                <a:gd name="textAreaTop" fmla="*/ 0 h 236880"/>
                <a:gd name="textAreaBottom" fmla="*/ 237240 h 236880"/>
              </a:gdLst>
              <a:ahLst/>
              <a:cxnLst/>
              <a:rect l="textAreaLeft" t="textAreaTop" r="textAreaRight" b="textAreaBottom"/>
              <a:pathLst>
                <a:path w="741997" h="741997">
                  <a:moveTo>
                    <a:pt x="741998" y="370999"/>
                  </a:moveTo>
                  <a:cubicBezTo>
                    <a:pt x="380619" y="373666"/>
                    <a:pt x="379476" y="376047"/>
                    <a:pt x="633317" y="633317"/>
                  </a:cubicBezTo>
                  <a:cubicBezTo>
                    <a:pt x="376047" y="379476"/>
                    <a:pt x="373666" y="380524"/>
                    <a:pt x="370999" y="741998"/>
                  </a:cubicBezTo>
                  <a:cubicBezTo>
                    <a:pt x="368332" y="380619"/>
                    <a:pt x="365950" y="379476"/>
                    <a:pt x="108680" y="633317"/>
                  </a:cubicBezTo>
                  <a:cubicBezTo>
                    <a:pt x="362521" y="376047"/>
                    <a:pt x="361474" y="373666"/>
                    <a:pt x="0" y="370999"/>
                  </a:cubicBezTo>
                  <a:cubicBezTo>
                    <a:pt x="361378" y="368332"/>
                    <a:pt x="362521" y="365951"/>
                    <a:pt x="108680" y="108680"/>
                  </a:cubicBezTo>
                  <a:cubicBezTo>
                    <a:pt x="365950" y="362522"/>
                    <a:pt x="368332" y="361474"/>
                    <a:pt x="370999" y="0"/>
                  </a:cubicBezTo>
                  <a:cubicBezTo>
                    <a:pt x="373666" y="361379"/>
                    <a:pt x="376047" y="362522"/>
                    <a:pt x="633317" y="108680"/>
                  </a:cubicBezTo>
                  <a:cubicBezTo>
                    <a:pt x="379476" y="365951"/>
                    <a:pt x="380524" y="368332"/>
                    <a:pt x="741998" y="370999"/>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sp>
          <p:nvSpPr>
            <p:cNvPr id="75" name="Google Shape;173;p18"/>
            <p:cNvSpPr/>
            <p:nvPr/>
          </p:nvSpPr>
          <p:spPr>
            <a:xfrm>
              <a:off x="237960" y="4796280"/>
              <a:ext cx="236880" cy="236880"/>
            </a:xfrm>
            <a:custGeom>
              <a:avLst/>
              <a:gdLst>
                <a:gd name="textAreaLeft" fmla="*/ 0 w 236880"/>
                <a:gd name="textAreaRight" fmla="*/ 237240 w 236880"/>
                <a:gd name="textAreaTop" fmla="*/ 0 h 236880"/>
                <a:gd name="textAreaBottom" fmla="*/ 237240 h 236880"/>
              </a:gdLst>
              <a:ahLst/>
              <a:cxnLst/>
              <a:rect l="textAreaLeft" t="textAreaTop" r="textAreaRight" b="textAreaBottom"/>
              <a:pathLst>
                <a:path w="741997" h="741997">
                  <a:moveTo>
                    <a:pt x="741998" y="370999"/>
                  </a:moveTo>
                  <a:cubicBezTo>
                    <a:pt x="380619" y="373666"/>
                    <a:pt x="379476" y="376047"/>
                    <a:pt x="633317" y="633317"/>
                  </a:cubicBezTo>
                  <a:cubicBezTo>
                    <a:pt x="376047" y="379476"/>
                    <a:pt x="373666" y="380524"/>
                    <a:pt x="370999" y="741998"/>
                  </a:cubicBezTo>
                  <a:cubicBezTo>
                    <a:pt x="368332" y="380619"/>
                    <a:pt x="365950" y="379476"/>
                    <a:pt x="108680" y="633317"/>
                  </a:cubicBezTo>
                  <a:cubicBezTo>
                    <a:pt x="362521" y="376047"/>
                    <a:pt x="361474" y="373666"/>
                    <a:pt x="0" y="370999"/>
                  </a:cubicBezTo>
                  <a:cubicBezTo>
                    <a:pt x="361378" y="368332"/>
                    <a:pt x="362521" y="365951"/>
                    <a:pt x="108680" y="108680"/>
                  </a:cubicBezTo>
                  <a:cubicBezTo>
                    <a:pt x="365950" y="362522"/>
                    <a:pt x="368332" y="361474"/>
                    <a:pt x="370999" y="0"/>
                  </a:cubicBezTo>
                  <a:cubicBezTo>
                    <a:pt x="373666" y="361379"/>
                    <a:pt x="376047" y="362522"/>
                    <a:pt x="633317" y="108680"/>
                  </a:cubicBezTo>
                  <a:cubicBezTo>
                    <a:pt x="379476" y="365951"/>
                    <a:pt x="380524" y="368332"/>
                    <a:pt x="741998" y="370999"/>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FFFFFF"/>
                </a:solidFill>
                <a:effectLst/>
                <a:uFillTx/>
                <a:latin typeface="OpenSymbol"/>
              </a:endParaRPr>
            </a:p>
          </p:txBody>
        </p:sp>
      </p:grpSp>
      <p:sp>
        <p:nvSpPr>
          <p:cNvPr id="76" name="PlaceHolder 1"/>
          <p:cNvSpPr>
            <a:spLocks noGrp="1"/>
          </p:cNvSpPr>
          <p:nvPr>
            <p:ph type="title"/>
          </p:nvPr>
        </p:nvSpPr>
        <p:spPr>
          <a:xfrm>
            <a:off x="228600" y="15228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77" name="PlaceHolder 2"/>
          <p:cNvSpPr>
            <a:spLocks noGrp="1"/>
          </p:cNvSpPr>
          <p:nvPr>
            <p:ph type="sldNum" idx="9"/>
          </p:nvPr>
        </p:nvSpPr>
        <p:spPr>
          <a:xfrm>
            <a:off x="8598960" y="4839120"/>
            <a:ext cx="315720" cy="151560"/>
          </a:xfrm>
          <a:prstGeom prst="rect">
            <a:avLst/>
          </a:prstGeom>
          <a:noFill/>
          <a:ln w="0">
            <a:noFill/>
          </a:ln>
        </p:spPr>
        <p:txBody>
          <a:bodyPr lIns="91440" tIns="75600" rIns="91440" bIns="75600" anchor="ctr">
            <a:noAutofit/>
          </a:bodyPr>
          <a:lstStyle>
            <a:lvl1pPr indent="0" algn="ctr" defTabSz="914400">
              <a:lnSpc>
                <a:spcPct val="100000"/>
              </a:lnSpc>
              <a:buNone/>
              <a:tabLst>
                <a:tab pos="0" algn="l"/>
              </a:tabLst>
              <a:defRPr lang="en"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E79C39C0-DED5-4935-B1D6-64BC3999BDA8}" type="slidenum">
              <a:rPr lang="en" sz="800" b="0" u="none" strike="noStrike">
                <a:solidFill>
                  <a:schemeClr val="dk1"/>
                </a:solidFill>
                <a:effectLst/>
                <a:uFillTx/>
                <a:latin typeface="Barlow"/>
                <a:ea typeface="Barlow"/>
              </a:rPr>
              <a:t>‹#›</a:t>
            </a:fld>
            <a:endParaRPr lang="en-US" sz="800" b="0" u="none" strike="noStrike">
              <a:solidFill>
                <a:srgbClr val="000000"/>
              </a:solidFill>
              <a:effectLst/>
              <a:uFillTx/>
              <a:latin typeface="OpenSymbo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7" name="Google Shape;238;p27"/>
          <p:cNvPicPr/>
          <p:nvPr/>
        </p:nvPicPr>
        <p:blipFill>
          <a:blip r:embed="rId2"/>
          <a:stretch/>
        </p:blipFill>
        <p:spPr>
          <a:xfrm>
            <a:off x="0" y="-1800"/>
            <a:ext cx="9143640" cy="5143320"/>
          </a:xfrm>
          <a:prstGeom prst="rect">
            <a:avLst/>
          </a:prstGeom>
          <a:noFill/>
          <a:ln w="0">
            <a:noFill/>
          </a:ln>
        </p:spPr>
      </p:pic>
      <p:sp>
        <p:nvSpPr>
          <p:cNvPr id="168" name="PlaceHolder 1"/>
          <p:cNvSpPr>
            <a:spLocks noGrp="1"/>
          </p:cNvSpPr>
          <p:nvPr>
            <p:ph type="title"/>
          </p:nvPr>
        </p:nvSpPr>
        <p:spPr>
          <a:xfrm>
            <a:off x="447839" y="380880"/>
            <a:ext cx="8367480" cy="231408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90000"/>
          </a:bodyPr>
          <a:lstStyle/>
          <a:p>
            <a:pPr indent="0">
              <a:lnSpc>
                <a:spcPct val="100000"/>
              </a:lnSpc>
              <a:buNone/>
              <a:tabLst>
                <a:tab pos="0" algn="l"/>
              </a:tabLst>
            </a:pPr>
            <a:r>
              <a:rPr lang="en" sz="7200">
                <a:solidFill>
                  <a:schemeClr val="dk2"/>
                </a:solidFill>
                <a:latin typeface="Barlow"/>
              </a:rPr>
              <a:t>Automated smart lighting </a:t>
            </a:r>
            <a:r>
              <a:rPr lang="en" sz="7200" dirty="0">
                <a:solidFill>
                  <a:schemeClr val="dk2"/>
                </a:solidFill>
                <a:latin typeface="Barlow"/>
              </a:rPr>
              <a:t>system</a:t>
            </a:r>
            <a:endParaRPr lang="fr-FR" sz="7200" b="0" u="none" strike="noStrike" dirty="0">
              <a:solidFill>
                <a:schemeClr val="dk1"/>
              </a:solidFill>
              <a:effectLst/>
              <a:uFillTx/>
              <a:latin typeface="Arial"/>
            </a:endParaRPr>
          </a:p>
        </p:txBody>
      </p:sp>
      <p:sp>
        <p:nvSpPr>
          <p:cNvPr id="169" name="PlaceHolder 2"/>
          <p:cNvSpPr>
            <a:spLocks noGrp="1"/>
          </p:cNvSpPr>
          <p:nvPr>
            <p:ph type="subTitle"/>
          </p:nvPr>
        </p:nvSpPr>
        <p:spPr>
          <a:xfrm>
            <a:off x="581040" y="2781360"/>
            <a:ext cx="3657240" cy="894960"/>
          </a:xfrm>
          <a:prstGeom prst="rect">
            <a:avLst/>
          </a:prstGeom>
          <a:noFill/>
          <a:ln w="0">
            <a:noFill/>
          </a:ln>
          <a:effectLst>
            <a:outerShdw blurRad="57240" dist="19080" dir="5400000" rotWithShape="0">
              <a:srgbClr val="000000">
                <a:alpha val="50000"/>
              </a:srgbClr>
            </a:outerShdw>
          </a:effectLst>
        </p:spPr>
        <p:txBody>
          <a:bodyPr lIns="91440" tIns="91440" rIns="91440" bIns="91440" anchor="t">
            <a:normAutofit/>
          </a:bodyPr>
          <a:lstStyle/>
          <a:p>
            <a:pPr indent="0" algn="ctr">
              <a:lnSpc>
                <a:spcPct val="100000"/>
              </a:lnSpc>
              <a:buNone/>
              <a:tabLst>
                <a:tab pos="0" algn="l"/>
              </a:tabLst>
            </a:pPr>
            <a:r>
              <a:rPr lang="en" sz="1600" b="0" u="none" strike="noStrike" dirty="0">
                <a:solidFill>
                  <a:schemeClr val="dk2"/>
                </a:solidFill>
                <a:effectLst/>
                <a:uFillTx/>
                <a:latin typeface="Barlow"/>
                <a:ea typeface="Barlow"/>
              </a:rPr>
              <a:t>Innovative Urban Lighting Solutions</a:t>
            </a:r>
            <a:endParaRPr lang="en-US" sz="1600" b="0" u="none" strike="noStrike" dirty="0">
              <a:solidFill>
                <a:srgbClr val="000000"/>
              </a:solidFill>
              <a:effectLst/>
              <a:uFillTx/>
              <a:latin typeface="OpenSymbol"/>
            </a:endParaRPr>
          </a:p>
        </p:txBody>
      </p:sp>
      <p:grpSp>
        <p:nvGrpSpPr>
          <p:cNvPr id="170" name="Google Shape;241;p27"/>
          <p:cNvGrpSpPr/>
          <p:nvPr/>
        </p:nvGrpSpPr>
        <p:grpSpPr>
          <a:xfrm>
            <a:off x="228600" y="109080"/>
            <a:ext cx="8708040" cy="4906440"/>
            <a:chOff x="228600" y="109080"/>
            <a:chExt cx="8708040" cy="4906440"/>
          </a:xfrm>
        </p:grpSpPr>
        <p:sp>
          <p:nvSpPr>
            <p:cNvPr id="171" name="Google Shape;242;p27"/>
            <p:cNvSpPr/>
            <p:nvPr/>
          </p:nvSpPr>
          <p:spPr>
            <a:xfrm>
              <a:off x="8605080" y="4814280"/>
              <a:ext cx="312840" cy="201240"/>
            </a:xfrm>
            <a:prstGeom prst="ellipse">
              <a:avLst/>
            </a:prstGeom>
            <a:noFill/>
            <a:ln w="9525">
              <a:solidFill>
                <a:srgbClr val="FFFFFF"/>
              </a:solidFill>
              <a:round/>
            </a:ln>
          </p:spPr>
          <p:style>
            <a:lnRef idx="0">
              <a:scrgbClr r="0" g="0" b="0"/>
            </a:lnRef>
            <a:fillRef idx="0">
              <a:scrgbClr r="0" g="0" b="0"/>
            </a:fillRef>
            <a:effectRef idx="0">
              <a:scrgbClr r="0" g="0" b="0"/>
            </a:effectRef>
            <a:fontRef idx="minor"/>
          </p:style>
          <p:txBody>
            <a:bodyPr tIns="70920" bIns="7092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cxnSp>
          <p:nvCxnSpPr>
            <p:cNvPr id="172" name="Google Shape;243;p27"/>
            <p:cNvCxnSpPr/>
            <p:nvPr/>
          </p:nvCxnSpPr>
          <p:spPr>
            <a:xfrm flipH="1">
              <a:off x="234720" y="228600"/>
              <a:ext cx="8367480" cy="360"/>
            </a:xfrm>
            <a:prstGeom prst="straightConnector1">
              <a:avLst/>
            </a:prstGeom>
            <a:ln w="9525">
              <a:solidFill>
                <a:srgbClr val="FFFFFF"/>
              </a:solidFill>
              <a:round/>
            </a:ln>
          </p:spPr>
        </p:cxnSp>
        <p:sp>
          <p:nvSpPr>
            <p:cNvPr id="173" name="Google Shape;244;p27"/>
            <p:cNvSpPr/>
            <p:nvPr/>
          </p:nvSpPr>
          <p:spPr>
            <a:xfrm>
              <a:off x="8691840" y="109080"/>
              <a:ext cx="244800" cy="238680"/>
            </a:xfrm>
            <a:custGeom>
              <a:avLst/>
              <a:gdLst>
                <a:gd name="textAreaLeft" fmla="*/ 0 w 244800"/>
                <a:gd name="textAreaRight" fmla="*/ 245160 w 244800"/>
                <a:gd name="textAreaTop" fmla="*/ 0 h 238680"/>
                <a:gd name="textAreaBottom" fmla="*/ 239040 h 238680"/>
              </a:gdLst>
              <a:ahLst/>
              <a:cxnLst/>
              <a:rect l="textAreaLeft" t="textAreaTop" r="textAreaRight" b="textAreaBottom"/>
              <a:pathLst>
                <a:path w="700373" h="682942">
                  <a:moveTo>
                    <a:pt x="350234" y="0"/>
                  </a:moveTo>
                  <a:cubicBezTo>
                    <a:pt x="350234" y="268986"/>
                    <a:pt x="290703" y="297656"/>
                    <a:pt x="69342" y="135255"/>
                  </a:cubicBezTo>
                  <a:cubicBezTo>
                    <a:pt x="290608" y="297751"/>
                    <a:pt x="275939" y="362140"/>
                    <a:pt x="0" y="439198"/>
                  </a:cubicBezTo>
                  <a:cubicBezTo>
                    <a:pt x="275939" y="362236"/>
                    <a:pt x="317183" y="413861"/>
                    <a:pt x="194310" y="682942"/>
                  </a:cubicBezTo>
                  <a:cubicBezTo>
                    <a:pt x="317087" y="413956"/>
                    <a:pt x="383191" y="413956"/>
                    <a:pt x="506063" y="682942"/>
                  </a:cubicBezTo>
                  <a:cubicBezTo>
                    <a:pt x="383286" y="413956"/>
                    <a:pt x="424529" y="362236"/>
                    <a:pt x="700373" y="439198"/>
                  </a:cubicBezTo>
                  <a:cubicBezTo>
                    <a:pt x="424434" y="362236"/>
                    <a:pt x="409766" y="297751"/>
                    <a:pt x="631031" y="135255"/>
                  </a:cubicBezTo>
                  <a:cubicBezTo>
                    <a:pt x="409766" y="297751"/>
                    <a:pt x="350139" y="268986"/>
                    <a:pt x="350139" y="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nvGrpSpPr>
            <p:cNvPr id="174" name="Google Shape;245;p27"/>
            <p:cNvGrpSpPr/>
            <p:nvPr/>
          </p:nvGrpSpPr>
          <p:grpSpPr>
            <a:xfrm>
              <a:off x="228600" y="4813920"/>
              <a:ext cx="201240" cy="201240"/>
              <a:chOff x="228600" y="4813920"/>
              <a:chExt cx="201240" cy="201240"/>
            </a:xfrm>
          </p:grpSpPr>
          <p:sp>
            <p:nvSpPr>
              <p:cNvPr id="175" name="Google Shape;246;p27"/>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176" name="Google Shape;247;p27"/>
              <p:cNvSpPr/>
              <p:nvPr/>
            </p:nvSpPr>
            <p:spPr>
              <a:xfrm>
                <a:off x="228600" y="4813920"/>
                <a:ext cx="201240" cy="201240"/>
              </a:xfrm>
              <a:custGeom>
                <a:avLst/>
                <a:gdLst>
                  <a:gd name="textAreaLeft" fmla="*/ 0 w 201240"/>
                  <a:gd name="textAreaRight" fmla="*/ 201600 w 201240"/>
                  <a:gd name="textAreaTop" fmla="*/ 0 h 201240"/>
                  <a:gd name="textAreaBottom" fmla="*/ 201600 h 201240"/>
                </a:gdLst>
                <a:ahLst/>
                <a:cxnLst/>
                <a:rect l="textAreaLeft" t="textAreaTop" r="textAreaRight" b="textAreaBottom"/>
                <a:pathLst>
                  <a:path w="741806" h="741806">
                    <a:moveTo>
                      <a:pt x="741807" y="370904"/>
                    </a:moveTo>
                    <a:cubicBezTo>
                      <a:pt x="380429" y="376142"/>
                      <a:pt x="376142" y="380429"/>
                      <a:pt x="370904" y="741807"/>
                    </a:cubicBezTo>
                    <a:cubicBezTo>
                      <a:pt x="365665" y="380429"/>
                      <a:pt x="361379" y="376142"/>
                      <a:pt x="0" y="370904"/>
                    </a:cubicBezTo>
                    <a:cubicBezTo>
                      <a:pt x="361379" y="365665"/>
                      <a:pt x="365665" y="361379"/>
                      <a:pt x="370904" y="0"/>
                    </a:cubicBezTo>
                    <a:cubicBezTo>
                      <a:pt x="376142" y="361379"/>
                      <a:pt x="380429" y="365665"/>
                      <a:pt x="741807" y="370904"/>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cxnSp>
          <p:nvCxnSpPr>
            <p:cNvPr id="177" name="Google Shape;248;p27"/>
            <p:cNvCxnSpPr/>
            <p:nvPr/>
          </p:nvCxnSpPr>
          <p:spPr>
            <a:xfrm flipH="1">
              <a:off x="557280" y="4914720"/>
              <a:ext cx="7962480" cy="360"/>
            </a:xfrm>
            <a:prstGeom prst="straightConnector1">
              <a:avLst/>
            </a:prstGeom>
            <a:ln w="9525">
              <a:solidFill>
                <a:srgbClr val="FFFFFF"/>
              </a:solidFill>
              <a:round/>
            </a:ln>
          </p:spPr>
        </p:cxnSp>
      </p:grpSp>
      <p:sp>
        <p:nvSpPr>
          <p:cNvPr id="178" name="PlaceHolder 3"/>
          <p:cNvSpPr>
            <a:spLocks noGrp="1"/>
          </p:cNvSpPr>
          <p:nvPr>
            <p:ph type="sldNum" idx="21"/>
          </p:nvPr>
        </p:nvSpPr>
        <p:spPr>
          <a:xfrm>
            <a:off x="8601120" y="4777920"/>
            <a:ext cx="313920" cy="273960"/>
          </a:xfrm>
          <a:prstGeom prst="rect">
            <a:avLst/>
          </a:prstGeom>
          <a:noFill/>
          <a:ln w="0">
            <a:noFill/>
          </a:ln>
          <a:effectLst>
            <a:outerShdw blurRad="57240" dist="19080" dir="5400000" rotWithShape="0">
              <a:srgbClr val="000000">
                <a:alpha val="50000"/>
              </a:srgbClr>
            </a:outerShdw>
          </a:effectLst>
        </p:spPr>
        <p:txBody>
          <a:bodyPr lIns="91440" tIns="75960" rIns="91440" bIns="75960" anchor="ctr">
            <a:spAutoFit/>
          </a:bodyPr>
          <a:lstStyle>
            <a:lvl1pPr indent="0" algn="ctr" defTabSz="914400">
              <a:lnSpc>
                <a:spcPct val="100000"/>
              </a:lnSpc>
              <a:buNone/>
              <a:tabLst>
                <a:tab pos="0" algn="l"/>
              </a:tabLst>
              <a:defRPr lang="fr-FR" sz="800" b="0" u="none" strike="noStrike">
                <a:solidFill>
                  <a:schemeClr val="dk2"/>
                </a:solidFill>
                <a:effectLst/>
                <a:uFillTx/>
                <a:latin typeface="Barlow"/>
                <a:ea typeface="Barlow"/>
              </a:defRPr>
            </a:lvl1pPr>
          </a:lstStyle>
          <a:p>
            <a:pPr indent="0" algn="ctr" defTabSz="914400">
              <a:lnSpc>
                <a:spcPct val="100000"/>
              </a:lnSpc>
              <a:buNone/>
              <a:tabLst>
                <a:tab pos="0" algn="l"/>
              </a:tabLst>
            </a:pPr>
            <a:fld id="{CD93F931-085B-4444-8BFC-2BF1F4AC44B6}" type="slidenum">
              <a:rPr lang="fr-FR" sz="800" b="0" u="none" strike="noStrike">
                <a:solidFill>
                  <a:schemeClr val="dk2"/>
                </a:solidFill>
                <a:effectLst/>
                <a:uFillTx/>
                <a:latin typeface="Barlow"/>
                <a:ea typeface="Barlow"/>
              </a:rPr>
              <a:t>1</a:t>
            </a:fld>
            <a:endParaRPr lang="en-US" sz="800" b="0" u="none" strike="noStrike">
              <a:solidFill>
                <a:srgbClr val="000000"/>
              </a:solidFill>
              <a:effectLst/>
              <a:uFillTx/>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Google Shape;314;p30" title="2151002551.jpg"/>
          <p:cNvSpPr/>
          <p:nvPr/>
        </p:nvSpPr>
        <p:spPr>
          <a:xfrm>
            <a:off x="5715720" y="494280"/>
            <a:ext cx="3199320" cy="3999240"/>
          </a:xfrm>
          <a:prstGeom prst="round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289" name="PlaceHolder 1"/>
          <p:cNvSpPr>
            <a:spLocks noGrp="1"/>
          </p:cNvSpPr>
          <p:nvPr>
            <p:ph type="title"/>
          </p:nvPr>
        </p:nvSpPr>
        <p:spPr>
          <a:xfrm>
            <a:off x="228599" y="152280"/>
            <a:ext cx="5718717" cy="19238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4000" b="0" u="none" strike="noStrike" dirty="0">
                <a:solidFill>
                  <a:schemeClr val="dk1"/>
                </a:solidFill>
                <a:effectLst/>
                <a:uFillTx/>
                <a:latin typeface="Barlow"/>
                <a:ea typeface="Barlow"/>
              </a:rPr>
              <a:t>Enhancing Public Safety</a:t>
            </a:r>
            <a:endParaRPr lang="fr-FR" sz="4000" b="0" u="none" strike="noStrike" dirty="0">
              <a:solidFill>
                <a:schemeClr val="dk1"/>
              </a:solidFill>
              <a:effectLst/>
              <a:uFillTx/>
              <a:latin typeface="Arial"/>
            </a:endParaRPr>
          </a:p>
        </p:txBody>
      </p:sp>
      <p:sp>
        <p:nvSpPr>
          <p:cNvPr id="290" name="PlaceHolder 2"/>
          <p:cNvSpPr>
            <a:spLocks noGrp="1"/>
          </p:cNvSpPr>
          <p:nvPr>
            <p:ph/>
          </p:nvPr>
        </p:nvSpPr>
        <p:spPr>
          <a:xfrm>
            <a:off x="228599" y="1278673"/>
            <a:ext cx="5086081" cy="2267415"/>
          </a:xfrm>
          <a:prstGeom prst="rect">
            <a:avLst/>
          </a:prstGeom>
          <a:noFill/>
          <a:ln w="0">
            <a:noFill/>
          </a:ln>
        </p:spPr>
        <p:txBody>
          <a:bodyPr lIns="91440" tIns="91440" rIns="91440" bIns="91440" anchor="b">
            <a:noAutofit/>
          </a:bodyPr>
          <a:lstStyle/>
          <a:p>
            <a:pPr indent="0">
              <a:spcBef>
                <a:spcPts val="1417"/>
              </a:spcBef>
              <a:buNone/>
            </a:pPr>
            <a:r>
              <a:rPr lang="en" sz="2000" b="0" u="none" strike="noStrike" dirty="0">
                <a:solidFill>
                  <a:schemeClr val="dk1"/>
                </a:solidFill>
                <a:effectLst/>
                <a:uFillTx/>
                <a:latin typeface="Barlow"/>
                <a:ea typeface="Barlow"/>
              </a:rPr>
              <a:t>These smart systems contribute to public safety by illuminating areas only when necessary, deterring crime and enhancing visibility during nighttime hours.</a:t>
            </a:r>
            <a:endParaRPr lang="fr-FR" sz="2000" b="0" u="none" strike="noStrike" dirty="0">
              <a:solidFill>
                <a:srgbClr val="000000"/>
              </a:solidFill>
              <a:effectLst/>
              <a:uFillTx/>
              <a:latin typeface="Arial"/>
            </a:endParaRPr>
          </a:p>
          <a:p>
            <a:pPr indent="0">
              <a:spcBef>
                <a:spcPts val="1417"/>
              </a:spcBef>
              <a:buNone/>
            </a:pPr>
            <a:endParaRPr lang="fr-FR" sz="2000" b="0" u="none" strike="noStrike" dirty="0">
              <a:solidFill>
                <a:srgbClr val="000000"/>
              </a:solidFill>
              <a:effectLst/>
              <a:uFillTx/>
              <a:latin typeface="Arial"/>
            </a:endParaRPr>
          </a:p>
          <a:p>
            <a:pPr indent="0">
              <a:lnSpc>
                <a:spcPct val="100000"/>
              </a:lnSpc>
              <a:buNone/>
              <a:tabLst>
                <a:tab pos="0" algn="l"/>
              </a:tabLst>
            </a:pPr>
            <a:r>
              <a:rPr lang="en" sz="2000" b="0" u="none" strike="noStrike" dirty="0">
                <a:solidFill>
                  <a:schemeClr val="dk1"/>
                </a:solidFill>
                <a:effectLst/>
                <a:uFillTx/>
                <a:latin typeface="Barlow"/>
                <a:ea typeface="Barlow"/>
              </a:rPr>
              <a:t>The responsive nature of the lights fosters a safer urban environment for all.</a:t>
            </a:r>
            <a:endParaRPr lang="fr-FR" sz="2000" b="0" u="none" strike="noStrike" dirty="0">
              <a:solidFill>
                <a:srgbClr val="000000"/>
              </a:solidFill>
              <a:effectLst/>
              <a:uFillTx/>
              <a:latin typeface="Arial"/>
            </a:endParaRPr>
          </a:p>
        </p:txBody>
      </p:sp>
      <p:sp>
        <p:nvSpPr>
          <p:cNvPr id="291" name="PlaceHolder 3"/>
          <p:cNvSpPr>
            <a:spLocks noGrp="1"/>
          </p:cNvSpPr>
          <p:nvPr>
            <p:ph type="sldNum" idx="37"/>
          </p:nvPr>
        </p:nvSpPr>
        <p:spPr>
          <a:xfrm>
            <a:off x="8601120" y="4777920"/>
            <a:ext cx="313920" cy="273960"/>
          </a:xfrm>
          <a:prstGeom prst="rect">
            <a:avLst/>
          </a:prstGeom>
          <a:noFill/>
          <a:ln w="0">
            <a:noFill/>
          </a:ln>
        </p:spPr>
        <p:txBody>
          <a:bodyPr lIns="91440" tIns="75960" rIns="91440" bIns="75960" anchor="ctr">
            <a:spAutoFit/>
          </a:bodyPr>
          <a:lstStyle>
            <a:lvl1pPr indent="0" algn="ctr" defTabSz="914400">
              <a:lnSpc>
                <a:spcPct val="100000"/>
              </a:lnSpc>
              <a:buNone/>
              <a:tabLst>
                <a:tab pos="0" algn="l"/>
              </a:tabLst>
              <a:defRPr lang="fr-FR"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0A100941-8F7F-4D92-83D1-4094108C7C2F}" type="slidenum">
              <a:rPr lang="fr-FR" sz="800" b="0" u="none" strike="noStrike">
                <a:solidFill>
                  <a:schemeClr val="dk1"/>
                </a:solidFill>
                <a:effectLst/>
                <a:uFillTx/>
                <a:latin typeface="Barlow"/>
                <a:ea typeface="Barlow"/>
              </a:rPr>
              <a:t>10</a:t>
            </a:fld>
            <a:endParaRPr lang="en-US" sz="800" b="0" u="none" strike="noStrike">
              <a:solidFill>
                <a:srgbClr val="000000"/>
              </a:solidFill>
              <a:effectLst/>
              <a:uFillTx/>
              <a:latin typeface="OpenSymbo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2" name="Google Shape;322;p31"/>
          <p:cNvPicPr/>
          <p:nvPr/>
        </p:nvPicPr>
        <p:blipFill>
          <a:blip r:embed="rId2"/>
          <a:stretch/>
        </p:blipFill>
        <p:spPr>
          <a:xfrm>
            <a:off x="0" y="-1800"/>
            <a:ext cx="9143640" cy="5143320"/>
          </a:xfrm>
          <a:prstGeom prst="rect">
            <a:avLst/>
          </a:prstGeom>
          <a:noFill/>
          <a:ln w="0">
            <a:noFill/>
          </a:ln>
        </p:spPr>
      </p:pic>
      <p:grpSp>
        <p:nvGrpSpPr>
          <p:cNvPr id="293" name="Google Shape;323;p31"/>
          <p:cNvGrpSpPr/>
          <p:nvPr/>
        </p:nvGrpSpPr>
        <p:grpSpPr>
          <a:xfrm>
            <a:off x="226080" y="109800"/>
            <a:ext cx="8697240" cy="4919760"/>
            <a:chOff x="226080" y="109800"/>
            <a:chExt cx="8697240" cy="4919760"/>
          </a:xfrm>
        </p:grpSpPr>
        <p:cxnSp>
          <p:nvCxnSpPr>
            <p:cNvPr id="294" name="Google Shape;324;p31"/>
            <p:cNvCxnSpPr/>
            <p:nvPr/>
          </p:nvCxnSpPr>
          <p:spPr>
            <a:xfrm flipH="1">
              <a:off x="550800" y="228600"/>
              <a:ext cx="8367480" cy="360"/>
            </a:xfrm>
            <a:prstGeom prst="straightConnector1">
              <a:avLst/>
            </a:prstGeom>
            <a:ln w="9525">
              <a:solidFill>
                <a:srgbClr val="FFFFFF"/>
              </a:solidFill>
              <a:round/>
            </a:ln>
          </p:spPr>
        </p:cxnSp>
        <p:cxnSp>
          <p:nvCxnSpPr>
            <p:cNvPr id="295" name="Google Shape;325;p31"/>
            <p:cNvCxnSpPr/>
            <p:nvPr/>
          </p:nvCxnSpPr>
          <p:spPr>
            <a:xfrm flipH="1">
              <a:off x="557280" y="4914720"/>
              <a:ext cx="8366400" cy="360"/>
            </a:xfrm>
            <a:prstGeom prst="straightConnector1">
              <a:avLst/>
            </a:prstGeom>
            <a:ln w="9525">
              <a:solidFill>
                <a:srgbClr val="FFFFFF"/>
              </a:solidFill>
              <a:round/>
            </a:ln>
          </p:spPr>
        </p:cxnSp>
        <p:sp>
          <p:nvSpPr>
            <p:cNvPr id="296" name="Google Shape;326;p31"/>
            <p:cNvSpPr/>
            <p:nvPr/>
          </p:nvSpPr>
          <p:spPr>
            <a:xfrm>
              <a:off x="241560" y="4799520"/>
              <a:ext cx="236160" cy="230040"/>
            </a:xfrm>
            <a:custGeom>
              <a:avLst/>
              <a:gdLst>
                <a:gd name="textAreaLeft" fmla="*/ 0 w 236160"/>
                <a:gd name="textAreaRight" fmla="*/ 236520 w 236160"/>
                <a:gd name="textAreaTop" fmla="*/ 0 h 230040"/>
                <a:gd name="textAreaBottom" fmla="*/ 230400 h 230040"/>
              </a:gdLst>
              <a:ahLst/>
              <a:cxnLst/>
              <a:rect l="textAreaLeft" t="textAreaTop" r="textAreaRight" b="textAreaBottom"/>
              <a:pathLst>
                <a:path w="700373" h="683133">
                  <a:moveTo>
                    <a:pt x="631031" y="547783"/>
                  </a:moveTo>
                  <a:cubicBezTo>
                    <a:pt x="532829" y="475679"/>
                    <a:pt x="481203" y="422910"/>
                    <a:pt x="478155" y="379762"/>
                  </a:cubicBezTo>
                  <a:cubicBezTo>
                    <a:pt x="506921" y="380619"/>
                    <a:pt x="545687" y="388525"/>
                    <a:pt x="595313" y="402336"/>
                  </a:cubicBezTo>
                  <a:cubicBezTo>
                    <a:pt x="544354" y="388144"/>
                    <a:pt x="506254" y="374523"/>
                    <a:pt x="480441" y="360045"/>
                  </a:cubicBezTo>
                  <a:cubicBezTo>
                    <a:pt x="493967" y="315754"/>
                    <a:pt x="566166" y="281273"/>
                    <a:pt x="700374" y="243840"/>
                  </a:cubicBezTo>
                  <a:cubicBezTo>
                    <a:pt x="575691" y="278606"/>
                    <a:pt x="499110" y="286988"/>
                    <a:pt x="463772" y="261080"/>
                  </a:cubicBezTo>
                  <a:cubicBezTo>
                    <a:pt x="481679" y="240506"/>
                    <a:pt x="509302" y="217075"/>
                    <a:pt x="546830" y="189547"/>
                  </a:cubicBezTo>
                  <a:cubicBezTo>
                    <a:pt x="508635" y="217646"/>
                    <a:pt x="477298" y="237458"/>
                    <a:pt x="451771" y="248698"/>
                  </a:cubicBezTo>
                  <a:cubicBezTo>
                    <a:pt x="425482" y="210598"/>
                    <a:pt x="446151" y="131254"/>
                    <a:pt x="506063" y="0"/>
                  </a:cubicBezTo>
                  <a:cubicBezTo>
                    <a:pt x="448151" y="126873"/>
                    <a:pt x="402908" y="193834"/>
                    <a:pt x="358331" y="201073"/>
                  </a:cubicBezTo>
                  <a:cubicBezTo>
                    <a:pt x="352616" y="174879"/>
                    <a:pt x="350234" y="139637"/>
                    <a:pt x="350234" y="94869"/>
                  </a:cubicBezTo>
                  <a:cubicBezTo>
                    <a:pt x="350234" y="139732"/>
                    <a:pt x="347853" y="174879"/>
                    <a:pt x="342138" y="201073"/>
                  </a:cubicBezTo>
                  <a:cubicBezTo>
                    <a:pt x="297561" y="193834"/>
                    <a:pt x="252222" y="126873"/>
                    <a:pt x="194405" y="0"/>
                  </a:cubicBezTo>
                  <a:cubicBezTo>
                    <a:pt x="254318" y="131159"/>
                    <a:pt x="274987" y="210598"/>
                    <a:pt x="248698" y="248698"/>
                  </a:cubicBezTo>
                  <a:cubicBezTo>
                    <a:pt x="223171" y="237458"/>
                    <a:pt x="191929" y="217551"/>
                    <a:pt x="153638" y="189547"/>
                  </a:cubicBezTo>
                  <a:cubicBezTo>
                    <a:pt x="191072" y="217075"/>
                    <a:pt x="218789" y="240506"/>
                    <a:pt x="236601" y="261080"/>
                  </a:cubicBezTo>
                  <a:cubicBezTo>
                    <a:pt x="201263" y="286988"/>
                    <a:pt x="124587" y="278606"/>
                    <a:pt x="0" y="243840"/>
                  </a:cubicBezTo>
                  <a:cubicBezTo>
                    <a:pt x="134208" y="281273"/>
                    <a:pt x="206502" y="315849"/>
                    <a:pt x="219933" y="360045"/>
                  </a:cubicBezTo>
                  <a:cubicBezTo>
                    <a:pt x="194120" y="374428"/>
                    <a:pt x="156020" y="388049"/>
                    <a:pt x="105061" y="402336"/>
                  </a:cubicBezTo>
                  <a:cubicBezTo>
                    <a:pt x="154686" y="388525"/>
                    <a:pt x="193453" y="380619"/>
                    <a:pt x="222218" y="379762"/>
                  </a:cubicBezTo>
                  <a:cubicBezTo>
                    <a:pt x="219170" y="422910"/>
                    <a:pt x="167545" y="475679"/>
                    <a:pt x="69342" y="547783"/>
                  </a:cubicBezTo>
                  <a:cubicBezTo>
                    <a:pt x="173450" y="471297"/>
                    <a:pt x="241745" y="437293"/>
                    <a:pt x="284893" y="450628"/>
                  </a:cubicBezTo>
                  <a:cubicBezTo>
                    <a:pt x="279654" y="480727"/>
                    <a:pt x="264795" y="521017"/>
                    <a:pt x="241078" y="573024"/>
                  </a:cubicBezTo>
                  <a:cubicBezTo>
                    <a:pt x="264509" y="521684"/>
                    <a:pt x="284988" y="484537"/>
                    <a:pt x="304133" y="461200"/>
                  </a:cubicBezTo>
                  <a:cubicBezTo>
                    <a:pt x="337947" y="489109"/>
                    <a:pt x="350234" y="561404"/>
                    <a:pt x="350234" y="683133"/>
                  </a:cubicBezTo>
                  <a:cubicBezTo>
                    <a:pt x="350234" y="561499"/>
                    <a:pt x="362522" y="489109"/>
                    <a:pt x="396335" y="461200"/>
                  </a:cubicBezTo>
                  <a:cubicBezTo>
                    <a:pt x="415481" y="484537"/>
                    <a:pt x="435959" y="521780"/>
                    <a:pt x="459391" y="573024"/>
                  </a:cubicBezTo>
                  <a:cubicBezTo>
                    <a:pt x="435674" y="521017"/>
                    <a:pt x="420719" y="480727"/>
                    <a:pt x="415576" y="450628"/>
                  </a:cubicBezTo>
                  <a:cubicBezTo>
                    <a:pt x="458724" y="437293"/>
                    <a:pt x="527018" y="471392"/>
                    <a:pt x="631127" y="547783"/>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97" name="Google Shape;327;p31"/>
            <p:cNvSpPr/>
            <p:nvPr/>
          </p:nvSpPr>
          <p:spPr>
            <a:xfrm>
              <a:off x="226080" y="109800"/>
              <a:ext cx="249120" cy="236880"/>
            </a:xfrm>
            <a:custGeom>
              <a:avLst/>
              <a:gdLst>
                <a:gd name="textAreaLeft" fmla="*/ 0 w 249120"/>
                <a:gd name="textAreaRight" fmla="*/ 249480 w 249120"/>
                <a:gd name="textAreaTop" fmla="*/ 0 h 236880"/>
                <a:gd name="textAreaBottom" fmla="*/ 237240 h 236880"/>
              </a:gdLst>
              <a:ahLst/>
              <a:cxnLst/>
              <a:rect l="textAreaLeft" t="textAreaTop" r="textAreaRight" b="textAreaBottom"/>
              <a:pathLst>
                <a:path w="627792" h="597026">
                  <a:moveTo>
                    <a:pt x="313849" y="0"/>
                  </a:moveTo>
                  <a:cubicBezTo>
                    <a:pt x="313849" y="235172"/>
                    <a:pt x="247269" y="283559"/>
                    <a:pt x="0" y="228029"/>
                  </a:cubicBezTo>
                  <a:cubicBezTo>
                    <a:pt x="247269" y="283559"/>
                    <a:pt x="272701" y="361855"/>
                    <a:pt x="119920" y="597027"/>
                  </a:cubicBezTo>
                  <a:cubicBezTo>
                    <a:pt x="272701" y="361855"/>
                    <a:pt x="354997" y="361855"/>
                    <a:pt x="507873" y="597027"/>
                  </a:cubicBezTo>
                  <a:cubicBezTo>
                    <a:pt x="355092" y="361855"/>
                    <a:pt x="380428" y="283559"/>
                    <a:pt x="627793" y="228029"/>
                  </a:cubicBezTo>
                  <a:cubicBezTo>
                    <a:pt x="380524" y="283559"/>
                    <a:pt x="313944" y="235172"/>
                    <a:pt x="313944" y="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grpSp>
        <p:nvGrpSpPr>
          <p:cNvPr id="298" name="Google Shape;328;p31"/>
          <p:cNvGrpSpPr/>
          <p:nvPr/>
        </p:nvGrpSpPr>
        <p:grpSpPr>
          <a:xfrm>
            <a:off x="7533720" y="389160"/>
            <a:ext cx="1381320" cy="889560"/>
            <a:chOff x="7533720" y="389160"/>
            <a:chExt cx="1381320" cy="889560"/>
          </a:xfrm>
        </p:grpSpPr>
        <p:sp>
          <p:nvSpPr>
            <p:cNvPr id="299" name="Google Shape;329;p31"/>
            <p:cNvSpPr/>
            <p:nvPr/>
          </p:nvSpPr>
          <p:spPr>
            <a:xfrm>
              <a:off x="7533720" y="389160"/>
              <a:ext cx="1381320" cy="889560"/>
            </a:xfrm>
            <a:prstGeom prst="ellipse">
              <a:avLst/>
            </a:prstGeom>
            <a:noFill/>
            <a:ln w="9525">
              <a:solidFill>
                <a:srgbClr val="FFFFFF"/>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300" name="Google Shape;330;p31"/>
            <p:cNvSpPr/>
            <p:nvPr/>
          </p:nvSpPr>
          <p:spPr>
            <a:xfrm>
              <a:off x="7533720" y="389160"/>
              <a:ext cx="1381320" cy="889560"/>
            </a:xfrm>
            <a:prstGeom prst="ellipse">
              <a:avLst/>
            </a:prstGeom>
            <a:noFill/>
            <a:ln w="9525">
              <a:solidFill>
                <a:srgbClr val="FFFFFF"/>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301" name="PlaceHolder 1"/>
          <p:cNvSpPr>
            <a:spLocks noGrp="1"/>
          </p:cNvSpPr>
          <p:nvPr>
            <p:ph type="subTitle"/>
          </p:nvPr>
        </p:nvSpPr>
        <p:spPr>
          <a:xfrm>
            <a:off x="304920" y="4143240"/>
            <a:ext cx="5676480" cy="42840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a:bodyPr>
          <a:lstStyle/>
          <a:p>
            <a:pPr algn="ctr"/>
            <a:endParaRPr lang="en-US" sz="1400" b="0" u="none" strike="noStrike">
              <a:solidFill>
                <a:schemeClr val="dk2"/>
              </a:solidFill>
              <a:effectLst/>
              <a:uFillTx/>
              <a:latin typeface="Barlow"/>
              <a:ea typeface="Barlow"/>
            </a:endParaRPr>
          </a:p>
        </p:txBody>
      </p:sp>
      <p:sp>
        <p:nvSpPr>
          <p:cNvPr id="302" name="PlaceHolder 2"/>
          <p:cNvSpPr>
            <a:spLocks noGrp="1"/>
          </p:cNvSpPr>
          <p:nvPr>
            <p:ph type="title"/>
          </p:nvPr>
        </p:nvSpPr>
        <p:spPr>
          <a:xfrm>
            <a:off x="228600" y="1581120"/>
            <a:ext cx="4571640" cy="245700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a:bodyPr>
          <a:lstStyle/>
          <a:p>
            <a:pPr indent="0">
              <a:lnSpc>
                <a:spcPct val="100000"/>
              </a:lnSpc>
              <a:buNone/>
              <a:tabLst>
                <a:tab pos="0" algn="l"/>
              </a:tabLst>
            </a:pPr>
            <a:r>
              <a:rPr lang="en" sz="5500" b="0" u="none" strike="noStrike">
                <a:solidFill>
                  <a:schemeClr val="dk2"/>
                </a:solidFill>
                <a:effectLst/>
                <a:uFillTx/>
                <a:latin typeface="Barlow"/>
                <a:ea typeface="Barlow"/>
              </a:rPr>
              <a:t>Future Scope</a:t>
            </a:r>
            <a:endParaRPr lang="fr-FR" sz="5500" b="0" u="none" strike="noStrike">
              <a:solidFill>
                <a:schemeClr val="dk1"/>
              </a:solidFill>
              <a:effectLst/>
              <a:uFillTx/>
              <a:latin typeface="Arial"/>
            </a:endParaRPr>
          </a:p>
        </p:txBody>
      </p:sp>
      <p:sp>
        <p:nvSpPr>
          <p:cNvPr id="303" name="PlaceHolder 3"/>
          <p:cNvSpPr>
            <a:spLocks noGrp="1"/>
          </p:cNvSpPr>
          <p:nvPr>
            <p:ph type="title"/>
          </p:nvPr>
        </p:nvSpPr>
        <p:spPr>
          <a:xfrm>
            <a:off x="7591320" y="390600"/>
            <a:ext cx="1266480" cy="885600"/>
          </a:xfrm>
          <a:prstGeom prst="rect">
            <a:avLst/>
          </a:prstGeom>
          <a:noFill/>
          <a:ln w="0">
            <a:noFill/>
          </a:ln>
          <a:effectLst>
            <a:outerShdw blurRad="57240" dist="19080" dir="5400000" rotWithShape="0">
              <a:srgbClr val="000000">
                <a:alpha val="50000"/>
              </a:srgbClr>
            </a:outerShdw>
          </a:effectLst>
        </p:spPr>
        <p:txBody>
          <a:bodyPr lIns="91440" tIns="91440" rIns="91440" bIns="91440" anchor="ctr">
            <a:normAutofit/>
          </a:bodyPr>
          <a:lstStyle/>
          <a:p>
            <a:pPr indent="0" algn="ctr">
              <a:lnSpc>
                <a:spcPct val="100000"/>
              </a:lnSpc>
              <a:buNone/>
              <a:tabLst>
                <a:tab pos="0" algn="l"/>
              </a:tabLst>
            </a:pPr>
            <a:r>
              <a:rPr lang="en" sz="4500" b="0" u="none" strike="noStrike">
                <a:solidFill>
                  <a:schemeClr val="accent2"/>
                </a:solidFill>
                <a:effectLst/>
                <a:uFillTx/>
                <a:latin typeface="Barlow"/>
                <a:ea typeface="Barlow"/>
              </a:rPr>
              <a:t>06</a:t>
            </a:r>
            <a:endParaRPr lang="fr-FR" sz="4500" b="0" u="none" strike="noStrike">
              <a:solidFill>
                <a:schemeClr val="dk1"/>
              </a:solidFill>
              <a:effectLst/>
              <a:uFillTx/>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 name="Google Shape;314;p30" title="2151002551.jpg"/>
          <p:cNvSpPr/>
          <p:nvPr/>
        </p:nvSpPr>
        <p:spPr>
          <a:xfrm>
            <a:off x="5715720" y="494280"/>
            <a:ext cx="3199320" cy="3999240"/>
          </a:xfrm>
          <a:prstGeom prst="round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305" name="PlaceHolder 1"/>
          <p:cNvSpPr>
            <a:spLocks noGrp="1"/>
          </p:cNvSpPr>
          <p:nvPr>
            <p:ph type="title"/>
          </p:nvPr>
        </p:nvSpPr>
        <p:spPr>
          <a:xfrm>
            <a:off x="1" y="152280"/>
            <a:ext cx="6043960" cy="19238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4000" b="0" u="none" strike="noStrike" dirty="0">
                <a:solidFill>
                  <a:schemeClr val="dk1"/>
                </a:solidFill>
                <a:effectLst/>
                <a:uFillTx/>
                <a:latin typeface="Barlow"/>
                <a:ea typeface="Barlow"/>
              </a:rPr>
              <a:t>Expansion in Urban Areas</a:t>
            </a:r>
            <a:endParaRPr lang="fr-FR" sz="4000" b="0" u="none" strike="noStrike" dirty="0">
              <a:solidFill>
                <a:schemeClr val="dk1"/>
              </a:solidFill>
              <a:effectLst/>
              <a:uFillTx/>
              <a:latin typeface="Arial"/>
            </a:endParaRPr>
          </a:p>
        </p:txBody>
      </p:sp>
      <p:sp>
        <p:nvSpPr>
          <p:cNvPr id="306" name="PlaceHolder 2"/>
          <p:cNvSpPr>
            <a:spLocks noGrp="1"/>
          </p:cNvSpPr>
          <p:nvPr>
            <p:ph/>
          </p:nvPr>
        </p:nvSpPr>
        <p:spPr>
          <a:xfrm>
            <a:off x="228600" y="921834"/>
            <a:ext cx="5086080" cy="2616820"/>
          </a:xfrm>
          <a:prstGeom prst="rect">
            <a:avLst/>
          </a:prstGeom>
          <a:noFill/>
          <a:ln w="0">
            <a:noFill/>
          </a:ln>
        </p:spPr>
        <p:txBody>
          <a:bodyPr lIns="91440" tIns="91440" rIns="91440" bIns="91440" anchor="b">
            <a:normAutofit/>
          </a:bodyPr>
          <a:lstStyle/>
          <a:p>
            <a:pPr indent="0">
              <a:spcBef>
                <a:spcPts val="1417"/>
              </a:spcBef>
              <a:buNone/>
            </a:pPr>
            <a:r>
              <a:rPr lang="en" sz="2000" b="0" u="none" strike="noStrike" dirty="0">
                <a:solidFill>
                  <a:schemeClr val="dk1"/>
                </a:solidFill>
                <a:effectLst/>
                <a:uFillTx/>
                <a:latin typeface="Barlow"/>
                <a:ea typeface="Barlow"/>
              </a:rPr>
              <a:t>The future of smart street lights involves wider implementation in urban areas. </a:t>
            </a:r>
            <a:endParaRPr lang="fr-FR" sz="2000" b="0" u="none" strike="noStrike" dirty="0">
              <a:solidFill>
                <a:srgbClr val="000000"/>
              </a:solidFill>
              <a:effectLst/>
              <a:uFillTx/>
              <a:latin typeface="Arial"/>
            </a:endParaRPr>
          </a:p>
          <a:p>
            <a:pPr indent="0">
              <a:spcBef>
                <a:spcPts val="1417"/>
              </a:spcBef>
              <a:buNone/>
            </a:pPr>
            <a:endParaRPr lang="fr-FR" sz="2000" b="0" u="none" strike="noStrike" dirty="0">
              <a:solidFill>
                <a:srgbClr val="000000"/>
              </a:solidFill>
              <a:effectLst/>
              <a:uFillTx/>
              <a:latin typeface="Arial"/>
            </a:endParaRPr>
          </a:p>
          <a:p>
            <a:pPr indent="0">
              <a:lnSpc>
                <a:spcPct val="100000"/>
              </a:lnSpc>
              <a:buNone/>
              <a:tabLst>
                <a:tab pos="0" algn="l"/>
              </a:tabLst>
            </a:pPr>
            <a:r>
              <a:rPr lang="en" sz="2000" b="0" u="none" strike="noStrike" dirty="0">
                <a:solidFill>
                  <a:schemeClr val="dk1"/>
                </a:solidFill>
                <a:effectLst/>
                <a:uFillTx/>
                <a:latin typeface="Barlow"/>
                <a:ea typeface="Barlow"/>
              </a:rPr>
              <a:t>As cities expand, the adoption of intelligent lighting solutions will be critical to support sustainability and energy resilience</a:t>
            </a:r>
            <a:r>
              <a:rPr lang="en" sz="1200" b="0" u="none" strike="noStrike" dirty="0">
                <a:solidFill>
                  <a:schemeClr val="dk1"/>
                </a:solidFill>
                <a:effectLst/>
                <a:uFillTx/>
                <a:latin typeface="Barlow"/>
                <a:ea typeface="Barlow"/>
              </a:rPr>
              <a:t>.</a:t>
            </a:r>
            <a:endParaRPr lang="fr-FR" sz="1200" b="0" u="none" strike="noStrike" dirty="0">
              <a:solidFill>
                <a:srgbClr val="000000"/>
              </a:solidFill>
              <a:effectLst/>
              <a:uFillTx/>
              <a:latin typeface="Arial"/>
            </a:endParaRPr>
          </a:p>
        </p:txBody>
      </p:sp>
      <p:sp>
        <p:nvSpPr>
          <p:cNvPr id="307" name="PlaceHolder 3"/>
          <p:cNvSpPr>
            <a:spLocks noGrp="1"/>
          </p:cNvSpPr>
          <p:nvPr>
            <p:ph type="sldNum" idx="38"/>
          </p:nvPr>
        </p:nvSpPr>
        <p:spPr>
          <a:xfrm>
            <a:off x="8601120" y="4777920"/>
            <a:ext cx="313920" cy="273960"/>
          </a:xfrm>
          <a:prstGeom prst="rect">
            <a:avLst/>
          </a:prstGeom>
          <a:noFill/>
          <a:ln w="0">
            <a:noFill/>
          </a:ln>
        </p:spPr>
        <p:txBody>
          <a:bodyPr lIns="91440" tIns="75960" rIns="91440" bIns="75960" anchor="ctr">
            <a:spAutoFit/>
          </a:bodyPr>
          <a:lstStyle>
            <a:lvl1pPr indent="0" algn="ctr" defTabSz="914400">
              <a:lnSpc>
                <a:spcPct val="100000"/>
              </a:lnSpc>
              <a:buNone/>
              <a:tabLst>
                <a:tab pos="0" algn="l"/>
              </a:tabLst>
              <a:defRPr lang="fr-FR"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E77A737F-C38E-480E-953F-A0CC95CF983B}" type="slidenum">
              <a:rPr lang="fr-FR" sz="800" b="0" u="none" strike="noStrike">
                <a:solidFill>
                  <a:schemeClr val="dk1"/>
                </a:solidFill>
                <a:effectLst/>
                <a:uFillTx/>
                <a:latin typeface="Barlow"/>
                <a:ea typeface="Barlow"/>
              </a:rPr>
              <a:t>12</a:t>
            </a:fld>
            <a:endParaRPr lang="en-US" sz="800" b="0" u="none" strike="noStrike">
              <a:solidFill>
                <a:srgbClr val="000000"/>
              </a:solidFill>
              <a:effectLst/>
              <a:uFillTx/>
              <a:latin typeface="OpenSymbo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Google Shape;314;p30" title="2151002551.jpg"/>
          <p:cNvSpPr/>
          <p:nvPr/>
        </p:nvSpPr>
        <p:spPr>
          <a:xfrm>
            <a:off x="5715720" y="494280"/>
            <a:ext cx="3199320" cy="3999240"/>
          </a:xfrm>
          <a:prstGeom prst="round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315" name="PlaceHolder 1"/>
          <p:cNvSpPr>
            <a:spLocks noGrp="1"/>
          </p:cNvSpPr>
          <p:nvPr>
            <p:ph type="title"/>
          </p:nvPr>
        </p:nvSpPr>
        <p:spPr>
          <a:xfrm>
            <a:off x="951570" y="152280"/>
            <a:ext cx="4928839" cy="19238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b="0" u="none" strike="noStrike" dirty="0">
                <a:solidFill>
                  <a:schemeClr val="dk1"/>
                </a:solidFill>
                <a:effectLst/>
                <a:uFillTx/>
                <a:latin typeface="Barlow"/>
                <a:ea typeface="Barlow"/>
              </a:rPr>
              <a:t>Conclusions</a:t>
            </a:r>
            <a:endParaRPr lang="fr-FR" b="0" u="none" strike="noStrike" dirty="0">
              <a:solidFill>
                <a:schemeClr val="dk1"/>
              </a:solidFill>
              <a:effectLst/>
              <a:uFillTx/>
              <a:latin typeface="Arial"/>
            </a:endParaRPr>
          </a:p>
        </p:txBody>
      </p:sp>
      <p:sp>
        <p:nvSpPr>
          <p:cNvPr id="316" name="PlaceHolder 2"/>
          <p:cNvSpPr>
            <a:spLocks noGrp="1"/>
          </p:cNvSpPr>
          <p:nvPr>
            <p:ph/>
          </p:nvPr>
        </p:nvSpPr>
        <p:spPr>
          <a:xfrm>
            <a:off x="282498" y="877230"/>
            <a:ext cx="5032182" cy="3717072"/>
          </a:xfrm>
          <a:prstGeom prst="rect">
            <a:avLst/>
          </a:prstGeom>
          <a:noFill/>
          <a:ln w="0">
            <a:noFill/>
          </a:ln>
        </p:spPr>
        <p:txBody>
          <a:bodyPr lIns="91440" tIns="91440" rIns="91440" bIns="91440" anchor="b">
            <a:normAutofit/>
          </a:bodyPr>
          <a:lstStyle/>
          <a:p>
            <a:pPr indent="0">
              <a:spcBef>
                <a:spcPts val="1417"/>
              </a:spcBef>
              <a:buNone/>
            </a:pPr>
            <a:r>
              <a:rPr lang="en" sz="1800" b="0" u="none" strike="noStrike" dirty="0">
                <a:solidFill>
                  <a:schemeClr val="dk1"/>
                </a:solidFill>
                <a:effectLst/>
                <a:uFillTx/>
                <a:latin typeface="Barlow"/>
                <a:ea typeface="Barlow"/>
              </a:rPr>
              <a:t>The development of smart street light systems is vital in modern urban planning. </a:t>
            </a:r>
            <a:endParaRPr lang="fr-FR" sz="1800" b="0" u="none" strike="noStrike" dirty="0">
              <a:solidFill>
                <a:srgbClr val="000000"/>
              </a:solidFill>
              <a:effectLst/>
              <a:uFillTx/>
              <a:latin typeface="Arial"/>
            </a:endParaRPr>
          </a:p>
          <a:p>
            <a:pPr indent="0">
              <a:spcBef>
                <a:spcPts val="1417"/>
              </a:spcBef>
              <a:buNone/>
            </a:pPr>
            <a:endParaRPr lang="fr-FR" sz="1800" b="0" u="none" strike="noStrike" dirty="0">
              <a:solidFill>
                <a:srgbClr val="000000"/>
              </a:solidFill>
              <a:effectLst/>
              <a:uFillTx/>
              <a:latin typeface="Arial"/>
            </a:endParaRPr>
          </a:p>
          <a:p>
            <a:pPr indent="0">
              <a:spcBef>
                <a:spcPts val="1417"/>
              </a:spcBef>
              <a:buNone/>
            </a:pPr>
            <a:r>
              <a:rPr lang="en" sz="1800" b="0" u="none" strike="noStrike" dirty="0">
                <a:solidFill>
                  <a:schemeClr val="dk1"/>
                </a:solidFill>
                <a:effectLst/>
                <a:uFillTx/>
                <a:latin typeface="Barlow"/>
                <a:ea typeface="Barlow"/>
              </a:rPr>
              <a:t>By combining innovative technologies, cities can improve energy efficiency, enhance public safety, and actively manage traffic flow. </a:t>
            </a:r>
            <a:endParaRPr lang="fr-FR" sz="1800" b="0" u="none" strike="noStrike" dirty="0">
              <a:solidFill>
                <a:srgbClr val="000000"/>
              </a:solidFill>
              <a:effectLst/>
              <a:uFillTx/>
              <a:latin typeface="Arial"/>
            </a:endParaRPr>
          </a:p>
          <a:p>
            <a:pPr indent="0">
              <a:spcBef>
                <a:spcPts val="1417"/>
              </a:spcBef>
              <a:buNone/>
            </a:pPr>
            <a:endParaRPr lang="fr-FR" sz="1800" b="0" u="none" strike="noStrike" dirty="0">
              <a:solidFill>
                <a:srgbClr val="000000"/>
              </a:solidFill>
              <a:effectLst/>
              <a:uFillTx/>
              <a:latin typeface="Arial"/>
            </a:endParaRPr>
          </a:p>
          <a:p>
            <a:pPr indent="0">
              <a:lnSpc>
                <a:spcPct val="100000"/>
              </a:lnSpc>
              <a:buNone/>
              <a:tabLst>
                <a:tab pos="0" algn="l"/>
              </a:tabLst>
            </a:pPr>
            <a:r>
              <a:rPr lang="en" sz="1800" b="0" u="none" strike="noStrike" dirty="0">
                <a:solidFill>
                  <a:schemeClr val="dk1"/>
                </a:solidFill>
                <a:effectLst/>
                <a:uFillTx/>
                <a:latin typeface="Barlow"/>
                <a:ea typeface="Barlow"/>
              </a:rPr>
              <a:t>The future of this technology shows promising advancements and significant urban applications</a:t>
            </a:r>
            <a:r>
              <a:rPr lang="en" sz="1600" b="0" u="none" strike="noStrike" dirty="0">
                <a:solidFill>
                  <a:schemeClr val="dk1"/>
                </a:solidFill>
                <a:effectLst/>
                <a:uFillTx/>
                <a:latin typeface="Barlow"/>
                <a:ea typeface="Barlow"/>
              </a:rPr>
              <a:t>.</a:t>
            </a:r>
            <a:endParaRPr lang="fr-FR" sz="1600" b="0" u="none" strike="noStrike" dirty="0">
              <a:solidFill>
                <a:srgbClr val="000000"/>
              </a:solidFill>
              <a:effectLst/>
              <a:uFillTx/>
              <a:latin typeface="Arial"/>
            </a:endParaRPr>
          </a:p>
        </p:txBody>
      </p:sp>
      <p:sp>
        <p:nvSpPr>
          <p:cNvPr id="317" name="PlaceHolder 3"/>
          <p:cNvSpPr>
            <a:spLocks noGrp="1"/>
          </p:cNvSpPr>
          <p:nvPr>
            <p:ph type="sldNum" idx="41"/>
          </p:nvPr>
        </p:nvSpPr>
        <p:spPr>
          <a:xfrm>
            <a:off x="8601120" y="4777920"/>
            <a:ext cx="313920" cy="273960"/>
          </a:xfrm>
          <a:prstGeom prst="rect">
            <a:avLst/>
          </a:prstGeom>
          <a:noFill/>
          <a:ln w="0">
            <a:noFill/>
          </a:ln>
        </p:spPr>
        <p:txBody>
          <a:bodyPr lIns="91440" tIns="75960" rIns="91440" bIns="75960" anchor="ctr">
            <a:spAutoFit/>
          </a:bodyPr>
          <a:lstStyle>
            <a:lvl1pPr indent="0" algn="ctr" defTabSz="914400">
              <a:lnSpc>
                <a:spcPct val="100000"/>
              </a:lnSpc>
              <a:buNone/>
              <a:tabLst>
                <a:tab pos="0" algn="l"/>
              </a:tabLst>
              <a:defRPr lang="fr-FR"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7BEFAB73-BDF1-42CD-903F-EF904132DF72}" type="slidenum">
              <a:rPr lang="fr-FR" sz="800" b="0" u="none" strike="noStrike">
                <a:solidFill>
                  <a:schemeClr val="dk1"/>
                </a:solidFill>
                <a:effectLst/>
                <a:uFillTx/>
                <a:latin typeface="Barlow"/>
                <a:ea typeface="Barlow"/>
              </a:rPr>
              <a:t>13</a:t>
            </a:fld>
            <a:endParaRPr lang="en-US" sz="800" b="0" u="none" strike="noStrike">
              <a:solidFill>
                <a:srgbClr val="000000"/>
              </a:solidFill>
              <a:effectLst/>
              <a:uFillTx/>
              <a:latin typeface="OpenSymbo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3BFE3-22FE-1658-B55E-DAB58DE94F01}"/>
              </a:ext>
            </a:extLst>
          </p:cNvPr>
          <p:cNvSpPr>
            <a:spLocks noGrp="1"/>
          </p:cNvSpPr>
          <p:nvPr>
            <p:ph type="title"/>
          </p:nvPr>
        </p:nvSpPr>
        <p:spPr>
          <a:xfrm>
            <a:off x="2795238" y="1953000"/>
            <a:ext cx="5064641" cy="799200"/>
          </a:xfrm>
        </p:spPr>
        <p:txBody>
          <a:bodyPr/>
          <a:lstStyle/>
          <a:p>
            <a:r>
              <a:rPr lang="en-US" dirty="0"/>
              <a:t>Thank You !</a:t>
            </a:r>
          </a:p>
        </p:txBody>
      </p:sp>
    </p:spTree>
    <p:extLst>
      <p:ext uri="{BB962C8B-B14F-4D97-AF65-F5344CB8AC3E}">
        <p14:creationId xmlns:p14="http://schemas.microsoft.com/office/powerpoint/2010/main" val="11029511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PlaceHolder 1"/>
          <p:cNvSpPr>
            <a:spLocks noGrp="1"/>
          </p:cNvSpPr>
          <p:nvPr>
            <p:ph type="title"/>
          </p:nvPr>
        </p:nvSpPr>
        <p:spPr>
          <a:xfrm>
            <a:off x="2765502" y="419040"/>
            <a:ext cx="3501482" cy="10951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b="0" u="none" strike="noStrike" dirty="0">
                <a:solidFill>
                  <a:schemeClr val="dk1"/>
                </a:solidFill>
                <a:effectLst/>
                <a:uFillTx/>
                <a:latin typeface="Barlow"/>
                <a:ea typeface="Barlow"/>
              </a:rPr>
              <a:t>Introduction</a:t>
            </a:r>
            <a:endParaRPr lang="fr-FR" b="0" u="none" strike="noStrike" dirty="0">
              <a:solidFill>
                <a:schemeClr val="dk1"/>
              </a:solidFill>
              <a:effectLst/>
              <a:uFillTx/>
              <a:latin typeface="Arial"/>
            </a:endParaRPr>
          </a:p>
        </p:txBody>
      </p:sp>
      <p:sp>
        <p:nvSpPr>
          <p:cNvPr id="180" name="PlaceHolder 2"/>
          <p:cNvSpPr>
            <a:spLocks noGrp="1"/>
          </p:cNvSpPr>
          <p:nvPr>
            <p:ph type="subTitle"/>
          </p:nvPr>
        </p:nvSpPr>
        <p:spPr>
          <a:xfrm>
            <a:off x="228599" y="1666800"/>
            <a:ext cx="8774151" cy="2876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800" b="0" u="none" strike="noStrike" dirty="0">
                <a:solidFill>
                  <a:schemeClr val="dk1"/>
                </a:solidFill>
                <a:effectLst/>
                <a:uFillTx/>
                <a:latin typeface="Barlow"/>
                <a:ea typeface="Barlow"/>
              </a:rPr>
              <a:t>This presentation explores the development and implementation of smart street light systems utilizing an Arduino platform. It encapsulates essential components such as PIR sensors, LED lights, buzzers, LCD displays, and how these elements work together to enhance urban infrastructure, energy efficiency, and safety.</a:t>
            </a:r>
            <a:endParaRPr lang="en-US" sz="1800" b="0" u="none" strike="noStrike" dirty="0">
              <a:solidFill>
                <a:srgbClr val="000000"/>
              </a:solidFill>
              <a:effectLst/>
              <a:uFillTx/>
              <a:latin typeface="OpenSymbol"/>
            </a:endParaRPr>
          </a:p>
        </p:txBody>
      </p:sp>
      <p:sp>
        <p:nvSpPr>
          <p:cNvPr id="181" name="PlaceHolder 3"/>
          <p:cNvSpPr>
            <a:spLocks noGrp="1"/>
          </p:cNvSpPr>
          <p:nvPr>
            <p:ph type="sldNum" idx="22"/>
          </p:nvPr>
        </p:nvSpPr>
        <p:spPr>
          <a:xfrm>
            <a:off x="8601120" y="4777920"/>
            <a:ext cx="313920" cy="273960"/>
          </a:xfrm>
          <a:prstGeom prst="rect">
            <a:avLst/>
          </a:prstGeom>
          <a:noFill/>
          <a:ln w="0">
            <a:noFill/>
          </a:ln>
        </p:spPr>
        <p:txBody>
          <a:bodyPr lIns="91440" tIns="75960" rIns="91440" bIns="75960" anchor="ctr">
            <a:spAutoFit/>
          </a:bodyPr>
          <a:lstStyle>
            <a:lvl1pPr indent="0" algn="ctr" defTabSz="914400">
              <a:lnSpc>
                <a:spcPct val="100000"/>
              </a:lnSpc>
              <a:buNone/>
              <a:tabLst>
                <a:tab pos="0" algn="l"/>
              </a:tabLst>
              <a:defRPr lang="fr-FR"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422C3430-D2B2-401B-BFFF-33EAC9149697}" type="slidenum">
              <a:rPr lang="fr-FR" sz="800" b="0" u="none" strike="noStrike">
                <a:solidFill>
                  <a:schemeClr val="dk1"/>
                </a:solidFill>
                <a:effectLst/>
                <a:uFillTx/>
                <a:latin typeface="Barlow"/>
                <a:ea typeface="Barlow"/>
              </a:rPr>
              <a:t>2</a:t>
            </a:fld>
            <a:endParaRPr lang="en-US" sz="800" b="0" u="none" strike="noStrike">
              <a:solidFill>
                <a:srgbClr val="000000"/>
              </a:solidFill>
              <a:effectLst/>
              <a:uFillTx/>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PlaceHolder 1"/>
          <p:cNvSpPr>
            <a:spLocks noGrp="1"/>
          </p:cNvSpPr>
          <p:nvPr>
            <p:ph type="title"/>
          </p:nvPr>
        </p:nvSpPr>
        <p:spPr>
          <a:xfrm>
            <a:off x="228600" y="419040"/>
            <a:ext cx="8194288" cy="673780"/>
          </a:xfrm>
          <a:prstGeom prst="rect">
            <a:avLst/>
          </a:prstGeom>
          <a:noFill/>
          <a:ln w="0">
            <a:noFill/>
          </a:ln>
        </p:spPr>
        <p:txBody>
          <a:bodyPr lIns="91440" tIns="91440" rIns="91440" bIns="91440" anchor="b">
            <a:noAutofit/>
          </a:bodyPr>
          <a:lstStyle/>
          <a:p>
            <a:pPr indent="0">
              <a:lnSpc>
                <a:spcPct val="100000"/>
              </a:lnSpc>
              <a:buNone/>
              <a:tabLst>
                <a:tab pos="0" algn="l"/>
              </a:tabLst>
            </a:pPr>
            <a:r>
              <a:rPr lang="en" b="0" u="none" strike="noStrike" dirty="0">
                <a:solidFill>
                  <a:schemeClr val="dk1"/>
                </a:solidFill>
                <a:effectLst/>
                <a:uFillTx/>
                <a:latin typeface="Barlow"/>
                <a:ea typeface="Barlow"/>
              </a:rPr>
              <a:t>Components Used in the System</a:t>
            </a:r>
            <a:endParaRPr lang="fr-FR" b="0" u="none" strike="noStrike" dirty="0">
              <a:solidFill>
                <a:schemeClr val="dk1"/>
              </a:solidFill>
              <a:effectLst/>
              <a:uFillTx/>
              <a:latin typeface="Arial"/>
            </a:endParaRPr>
          </a:p>
        </p:txBody>
      </p:sp>
      <p:sp>
        <p:nvSpPr>
          <p:cNvPr id="202" name="PlaceHolder 2"/>
          <p:cNvSpPr>
            <a:spLocks noGrp="1"/>
          </p:cNvSpPr>
          <p:nvPr>
            <p:ph type="subTitle"/>
          </p:nvPr>
        </p:nvSpPr>
        <p:spPr>
          <a:xfrm>
            <a:off x="228600" y="1666800"/>
            <a:ext cx="5770756" cy="2876040"/>
          </a:xfrm>
          <a:prstGeom prst="rect">
            <a:avLst/>
          </a:prstGeom>
          <a:noFill/>
          <a:ln w="0">
            <a:noFill/>
          </a:ln>
        </p:spPr>
        <p:txBody>
          <a:bodyPr lIns="91440" tIns="91440" rIns="91440" bIns="91440" anchor="t">
            <a:normAutofit/>
          </a:bodyPr>
          <a:lstStyle/>
          <a:p>
            <a:pPr indent="0" algn="ctr">
              <a:buNone/>
            </a:pPr>
            <a:r>
              <a:rPr lang="en" sz="2000" b="0" u="none" strike="noStrike" dirty="0">
                <a:solidFill>
                  <a:schemeClr val="dk1"/>
                </a:solidFill>
                <a:effectLst/>
                <a:uFillTx/>
                <a:latin typeface="Barlow"/>
                <a:ea typeface="Barlow"/>
              </a:rPr>
              <a:t>This system comprises several key components: </a:t>
            </a:r>
            <a:endParaRPr lang="en-US" sz="2000" b="0" u="none" strike="noStrike" dirty="0">
              <a:solidFill>
                <a:srgbClr val="000000"/>
              </a:solidFill>
              <a:effectLst/>
              <a:uFillTx/>
              <a:latin typeface="OpenSymbol"/>
            </a:endParaRPr>
          </a:p>
          <a:p>
            <a:pPr indent="0" algn="ctr">
              <a:buNone/>
            </a:pPr>
            <a:endParaRPr lang="en-US" sz="2000" b="0" u="none" strike="noStrike" dirty="0">
              <a:solidFill>
                <a:srgbClr val="000000"/>
              </a:solidFill>
              <a:effectLst/>
              <a:uFillTx/>
              <a:latin typeface="OpenSymbol"/>
            </a:endParaRPr>
          </a:p>
          <a:p>
            <a:pPr indent="0" algn="ctr">
              <a:buNone/>
            </a:pPr>
            <a:r>
              <a:rPr lang="en" sz="2000" b="0" u="none" strike="noStrike" dirty="0">
                <a:solidFill>
                  <a:schemeClr val="dk1"/>
                </a:solidFill>
                <a:effectLst/>
                <a:uFillTx/>
                <a:latin typeface="Barlow"/>
                <a:ea typeface="Barlow"/>
              </a:rPr>
              <a:t>- Arduino for control and programming,</a:t>
            </a:r>
            <a:endParaRPr lang="en-US" sz="2000" b="0" u="none" strike="noStrike" dirty="0">
              <a:solidFill>
                <a:srgbClr val="000000"/>
              </a:solidFill>
              <a:effectLst/>
              <a:uFillTx/>
              <a:latin typeface="OpenSymbol"/>
            </a:endParaRPr>
          </a:p>
          <a:p>
            <a:pPr indent="0" algn="ctr">
              <a:buNone/>
            </a:pPr>
            <a:r>
              <a:rPr lang="en" sz="2000" b="0" u="none" strike="noStrike" dirty="0">
                <a:solidFill>
                  <a:schemeClr val="dk1"/>
                </a:solidFill>
                <a:effectLst/>
                <a:uFillTx/>
                <a:latin typeface="Barlow"/>
                <a:ea typeface="Barlow"/>
              </a:rPr>
              <a:t>-PIR sensors for motion detection,  </a:t>
            </a:r>
            <a:endParaRPr lang="en-US" sz="2000" b="0" u="none" strike="noStrike" dirty="0">
              <a:solidFill>
                <a:srgbClr val="000000"/>
              </a:solidFill>
              <a:effectLst/>
              <a:uFillTx/>
              <a:latin typeface="OpenSymbol"/>
            </a:endParaRPr>
          </a:p>
          <a:p>
            <a:pPr indent="0" algn="ctr">
              <a:buNone/>
            </a:pPr>
            <a:r>
              <a:rPr lang="en" sz="2000" b="0" u="none" strike="noStrike" dirty="0">
                <a:solidFill>
                  <a:schemeClr val="dk1"/>
                </a:solidFill>
                <a:effectLst/>
                <a:uFillTx/>
                <a:latin typeface="Barlow"/>
                <a:ea typeface="Barlow"/>
              </a:rPr>
              <a:t>- LED lights for efficient illumination.</a:t>
            </a:r>
            <a:endParaRPr lang="en-US" sz="2000" b="0" u="none" strike="noStrike" dirty="0">
              <a:solidFill>
                <a:srgbClr val="000000"/>
              </a:solidFill>
              <a:effectLst/>
              <a:uFillTx/>
              <a:latin typeface="OpenSymbol"/>
            </a:endParaRPr>
          </a:p>
          <a:p>
            <a:pPr indent="0" algn="ctr">
              <a:buNone/>
            </a:pPr>
            <a:endParaRPr lang="en-US" sz="2000" b="0" u="none" strike="noStrike" dirty="0">
              <a:solidFill>
                <a:srgbClr val="000000"/>
              </a:solidFill>
              <a:effectLst/>
              <a:uFillTx/>
              <a:latin typeface="OpenSymbol"/>
            </a:endParaRPr>
          </a:p>
          <a:p>
            <a:pPr indent="0">
              <a:lnSpc>
                <a:spcPct val="100000"/>
              </a:lnSpc>
              <a:buNone/>
              <a:tabLst>
                <a:tab pos="0" algn="l"/>
              </a:tabLst>
            </a:pPr>
            <a:r>
              <a:rPr lang="en" sz="2000" b="0" u="none" strike="noStrike" dirty="0">
                <a:solidFill>
                  <a:schemeClr val="dk1"/>
                </a:solidFill>
                <a:effectLst/>
                <a:uFillTx/>
                <a:latin typeface="Barlow"/>
                <a:ea typeface="Barlow"/>
              </a:rPr>
              <a:t>Together, they create a responsive and intelligent lighting system.</a:t>
            </a:r>
            <a:endParaRPr lang="en-US" sz="2000" b="0" u="none" strike="noStrike" dirty="0">
              <a:solidFill>
                <a:srgbClr val="000000"/>
              </a:solidFill>
              <a:effectLst/>
              <a:uFillTx/>
              <a:latin typeface="OpenSymbol"/>
            </a:endParaRPr>
          </a:p>
        </p:txBody>
      </p:sp>
      <p:sp>
        <p:nvSpPr>
          <p:cNvPr id="203" name="PlaceHolder 3"/>
          <p:cNvSpPr>
            <a:spLocks noGrp="1"/>
          </p:cNvSpPr>
          <p:nvPr>
            <p:ph type="sldNum" idx="25"/>
          </p:nvPr>
        </p:nvSpPr>
        <p:spPr>
          <a:xfrm>
            <a:off x="8601120" y="4777920"/>
            <a:ext cx="313920" cy="273960"/>
          </a:xfrm>
          <a:prstGeom prst="rect">
            <a:avLst/>
          </a:prstGeom>
          <a:noFill/>
          <a:ln w="0">
            <a:noFill/>
          </a:ln>
        </p:spPr>
        <p:txBody>
          <a:bodyPr lIns="91440" tIns="75960" rIns="91440" bIns="75960" anchor="ctr">
            <a:spAutoFit/>
          </a:bodyPr>
          <a:lstStyle>
            <a:lvl1pPr indent="0" algn="ctr" defTabSz="914400">
              <a:lnSpc>
                <a:spcPct val="100000"/>
              </a:lnSpc>
              <a:buNone/>
              <a:tabLst>
                <a:tab pos="0" algn="l"/>
              </a:tabLst>
              <a:defRPr lang="fr-FR"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AB848BA1-7332-451B-AE8F-C3FF6E9B9A70}" type="slidenum">
              <a:rPr lang="fr-FR" sz="800" b="0" u="none" strike="noStrike">
                <a:solidFill>
                  <a:schemeClr val="dk1"/>
                </a:solidFill>
                <a:effectLst/>
                <a:uFillTx/>
                <a:latin typeface="Barlow"/>
                <a:ea typeface="Barlow"/>
              </a:rPr>
              <a:t>3</a:t>
            </a:fld>
            <a:endParaRPr lang="en-US" sz="800" b="0" u="none" strike="noStrike">
              <a:solidFill>
                <a:srgbClr val="000000"/>
              </a:solidFill>
              <a:effectLst/>
              <a:uFillTx/>
              <a:latin typeface="OpenSymbo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34FD1-5CED-AF59-AFE1-2009DA2FE1F9}"/>
              </a:ext>
            </a:extLst>
          </p:cNvPr>
          <p:cNvSpPr>
            <a:spLocks noGrp="1"/>
          </p:cNvSpPr>
          <p:nvPr>
            <p:ph type="title"/>
          </p:nvPr>
        </p:nvSpPr>
        <p:spPr>
          <a:xfrm>
            <a:off x="1970048" y="419040"/>
            <a:ext cx="5776331" cy="666345"/>
          </a:xfrm>
        </p:spPr>
        <p:txBody>
          <a:bodyPr/>
          <a:lstStyle/>
          <a:p>
            <a:r>
              <a:rPr lang="en-US" dirty="0"/>
              <a:t>CIRCUIT DIAGRAM</a:t>
            </a:r>
          </a:p>
        </p:txBody>
      </p:sp>
      <p:sp>
        <p:nvSpPr>
          <p:cNvPr id="3" name="Text Placeholder 2">
            <a:extLst>
              <a:ext uri="{FF2B5EF4-FFF2-40B4-BE49-F238E27FC236}">
                <a16:creationId xmlns:a16="http://schemas.microsoft.com/office/drawing/2014/main" id="{B26422B6-750B-CAC0-3AB2-CED81C5FD13E}"/>
              </a:ext>
            </a:extLst>
          </p:cNvPr>
          <p:cNvSpPr>
            <a:spLocks noGrp="1"/>
          </p:cNvSpPr>
          <p:nvPr>
            <p:ph type="body"/>
          </p:nvPr>
        </p:nvSpPr>
        <p:spPr/>
        <p:txBody>
          <a:bodyPr/>
          <a:lstStyle/>
          <a:p>
            <a:endParaRPr lang="en-US" dirty="0"/>
          </a:p>
        </p:txBody>
      </p:sp>
      <p:pic>
        <p:nvPicPr>
          <p:cNvPr id="7" name="Picture 6">
            <a:extLst>
              <a:ext uri="{FF2B5EF4-FFF2-40B4-BE49-F238E27FC236}">
                <a16:creationId xmlns:a16="http://schemas.microsoft.com/office/drawing/2014/main" id="{CB6F755A-CAAF-252A-8F46-D1B1040D6D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8546" y="957061"/>
            <a:ext cx="7471318" cy="3823095"/>
          </a:xfrm>
          <a:prstGeom prst="rect">
            <a:avLst/>
          </a:prstGeom>
        </p:spPr>
      </p:pic>
    </p:spTree>
    <p:extLst>
      <p:ext uri="{BB962C8B-B14F-4D97-AF65-F5344CB8AC3E}">
        <p14:creationId xmlns:p14="http://schemas.microsoft.com/office/powerpoint/2010/main" val="540576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7A0C4-9328-7DE2-F1A3-B3DCF727F6E3}"/>
              </a:ext>
            </a:extLst>
          </p:cNvPr>
          <p:cNvSpPr>
            <a:spLocks noGrp="1"/>
          </p:cNvSpPr>
          <p:nvPr>
            <p:ph type="title"/>
          </p:nvPr>
        </p:nvSpPr>
        <p:spPr>
          <a:xfrm>
            <a:off x="2259980" y="419040"/>
            <a:ext cx="3731942" cy="629175"/>
          </a:xfrm>
        </p:spPr>
        <p:txBody>
          <a:bodyPr/>
          <a:lstStyle/>
          <a:p>
            <a:r>
              <a:rPr lang="en-US" dirty="0"/>
              <a:t>Arduino Code</a:t>
            </a:r>
          </a:p>
        </p:txBody>
      </p:sp>
      <p:sp>
        <p:nvSpPr>
          <p:cNvPr id="3" name="Text Placeholder 2">
            <a:extLst>
              <a:ext uri="{FF2B5EF4-FFF2-40B4-BE49-F238E27FC236}">
                <a16:creationId xmlns:a16="http://schemas.microsoft.com/office/drawing/2014/main" id="{C2FB593D-D096-8B12-72F3-7208BC4E217E}"/>
              </a:ext>
            </a:extLst>
          </p:cNvPr>
          <p:cNvSpPr>
            <a:spLocks noGrp="1"/>
          </p:cNvSpPr>
          <p:nvPr>
            <p:ph type="body"/>
          </p:nvPr>
        </p:nvSpPr>
        <p:spPr>
          <a:xfrm>
            <a:off x="3412273" y="1754459"/>
            <a:ext cx="1836234" cy="2379942"/>
          </a:xfrm>
        </p:spPr>
        <p:txBody>
          <a:bodyPr/>
          <a:lstStyle/>
          <a:p>
            <a:endParaRPr lang="en-US" dirty="0"/>
          </a:p>
        </p:txBody>
      </p:sp>
      <p:pic>
        <p:nvPicPr>
          <p:cNvPr id="5" name="Picture 4">
            <a:extLst>
              <a:ext uri="{FF2B5EF4-FFF2-40B4-BE49-F238E27FC236}">
                <a16:creationId xmlns:a16="http://schemas.microsoft.com/office/drawing/2014/main" id="{B2BC7EBB-89DA-49D1-1EE6-D06CCC75A90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7610" y="1048214"/>
            <a:ext cx="3114908" cy="3821151"/>
          </a:xfrm>
          <a:prstGeom prst="rect">
            <a:avLst/>
          </a:prstGeom>
        </p:spPr>
      </p:pic>
    </p:spTree>
    <p:extLst>
      <p:ext uri="{BB962C8B-B14F-4D97-AF65-F5344CB8AC3E}">
        <p14:creationId xmlns:p14="http://schemas.microsoft.com/office/powerpoint/2010/main" val="982987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E6032-07AF-F712-A372-0D535EE0C963}"/>
              </a:ext>
            </a:extLst>
          </p:cNvPr>
          <p:cNvSpPr>
            <a:spLocks noGrp="1"/>
          </p:cNvSpPr>
          <p:nvPr>
            <p:ph type="title"/>
          </p:nvPr>
        </p:nvSpPr>
        <p:spPr>
          <a:xfrm>
            <a:off x="2111298" y="419040"/>
            <a:ext cx="4720682" cy="725819"/>
          </a:xfrm>
        </p:spPr>
        <p:txBody>
          <a:bodyPr/>
          <a:lstStyle/>
          <a:p>
            <a:r>
              <a:rPr lang="en-US" dirty="0"/>
              <a:t>Working Principle</a:t>
            </a:r>
          </a:p>
        </p:txBody>
      </p:sp>
      <p:sp>
        <p:nvSpPr>
          <p:cNvPr id="3" name="Text Placeholder 2">
            <a:extLst>
              <a:ext uri="{FF2B5EF4-FFF2-40B4-BE49-F238E27FC236}">
                <a16:creationId xmlns:a16="http://schemas.microsoft.com/office/drawing/2014/main" id="{29C16212-5A76-5EF6-40B7-547B76F93103}"/>
              </a:ext>
            </a:extLst>
          </p:cNvPr>
          <p:cNvSpPr>
            <a:spLocks noGrp="1"/>
          </p:cNvSpPr>
          <p:nvPr>
            <p:ph type="body"/>
          </p:nvPr>
        </p:nvSpPr>
        <p:spPr>
          <a:xfrm>
            <a:off x="546410" y="1278672"/>
            <a:ext cx="8229240" cy="3724507"/>
          </a:xfrm>
        </p:spPr>
        <p:txBody>
          <a:bodyPr>
            <a:normAutofit/>
          </a:bodyPr>
          <a:lstStyle/>
          <a:p>
            <a:r>
              <a:rPr lang="en-US" sz="2000" dirty="0"/>
              <a:t>The system operates using a PIR (Passive Infrared) sensor, which detects infrared radiation (heat) emitted by moving objects like humans. When motion is </a:t>
            </a:r>
          </a:p>
          <a:p>
            <a:r>
              <a:rPr lang="en-US" sz="2000" dirty="0"/>
              <a:t>detected:</a:t>
            </a:r>
          </a:p>
          <a:p>
            <a:r>
              <a:rPr lang="en-US" sz="2000" dirty="0"/>
              <a:t>-The PIR sensor sends a signal to the microcontroller (e.g., Arduino).</a:t>
            </a:r>
          </a:p>
          <a:p>
            <a:r>
              <a:rPr lang="en-US" sz="2000" dirty="0"/>
              <a:t>-The microcontroller processes the signal and activates a relay or directly </a:t>
            </a:r>
          </a:p>
          <a:p>
            <a:r>
              <a:rPr lang="en-US" sz="2000" dirty="0"/>
              <a:t>-powers an LED/light.</a:t>
            </a:r>
          </a:p>
          <a:p>
            <a:r>
              <a:rPr lang="en-US" sz="2000" dirty="0"/>
              <a:t>If no motion is detected for a specific duration, the microcontroller turns the </a:t>
            </a:r>
          </a:p>
          <a:p>
            <a:r>
              <a:rPr lang="en-US" sz="2000" dirty="0"/>
              <a:t>light off.</a:t>
            </a:r>
          </a:p>
          <a:p>
            <a:endParaRPr lang="en-US" dirty="0"/>
          </a:p>
        </p:txBody>
      </p:sp>
    </p:spTree>
    <p:extLst>
      <p:ext uri="{BB962C8B-B14F-4D97-AF65-F5344CB8AC3E}">
        <p14:creationId xmlns:p14="http://schemas.microsoft.com/office/powerpoint/2010/main" val="2232933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0" name="Google Shape;322;p31"/>
          <p:cNvPicPr/>
          <p:nvPr/>
        </p:nvPicPr>
        <p:blipFill>
          <a:blip r:embed="rId2"/>
          <a:stretch/>
        </p:blipFill>
        <p:spPr>
          <a:xfrm>
            <a:off x="0" y="-1800"/>
            <a:ext cx="9143640" cy="5143320"/>
          </a:xfrm>
          <a:prstGeom prst="rect">
            <a:avLst/>
          </a:prstGeom>
          <a:noFill/>
          <a:ln w="0">
            <a:noFill/>
          </a:ln>
        </p:spPr>
      </p:pic>
      <p:grpSp>
        <p:nvGrpSpPr>
          <p:cNvPr id="271" name="Google Shape;323;p31"/>
          <p:cNvGrpSpPr/>
          <p:nvPr/>
        </p:nvGrpSpPr>
        <p:grpSpPr>
          <a:xfrm>
            <a:off x="226080" y="109800"/>
            <a:ext cx="8697240" cy="4919760"/>
            <a:chOff x="226080" y="109800"/>
            <a:chExt cx="8697240" cy="4919760"/>
          </a:xfrm>
        </p:grpSpPr>
        <p:cxnSp>
          <p:nvCxnSpPr>
            <p:cNvPr id="272" name="Google Shape;324;p31"/>
            <p:cNvCxnSpPr/>
            <p:nvPr/>
          </p:nvCxnSpPr>
          <p:spPr>
            <a:xfrm flipH="1">
              <a:off x="550800" y="228600"/>
              <a:ext cx="8367480" cy="360"/>
            </a:xfrm>
            <a:prstGeom prst="straightConnector1">
              <a:avLst/>
            </a:prstGeom>
            <a:ln w="9525">
              <a:solidFill>
                <a:srgbClr val="FFFFFF"/>
              </a:solidFill>
              <a:round/>
            </a:ln>
          </p:spPr>
        </p:cxnSp>
        <p:cxnSp>
          <p:nvCxnSpPr>
            <p:cNvPr id="273" name="Google Shape;325;p31"/>
            <p:cNvCxnSpPr/>
            <p:nvPr/>
          </p:nvCxnSpPr>
          <p:spPr>
            <a:xfrm flipH="1">
              <a:off x="557280" y="4914720"/>
              <a:ext cx="8366400" cy="360"/>
            </a:xfrm>
            <a:prstGeom prst="straightConnector1">
              <a:avLst/>
            </a:prstGeom>
            <a:ln w="9525">
              <a:solidFill>
                <a:srgbClr val="FFFFFF"/>
              </a:solidFill>
              <a:round/>
            </a:ln>
          </p:spPr>
        </p:cxnSp>
        <p:sp>
          <p:nvSpPr>
            <p:cNvPr id="274" name="Google Shape;326;p31"/>
            <p:cNvSpPr/>
            <p:nvPr/>
          </p:nvSpPr>
          <p:spPr>
            <a:xfrm>
              <a:off x="241560" y="4799520"/>
              <a:ext cx="236160" cy="230040"/>
            </a:xfrm>
            <a:custGeom>
              <a:avLst/>
              <a:gdLst>
                <a:gd name="textAreaLeft" fmla="*/ 0 w 236160"/>
                <a:gd name="textAreaRight" fmla="*/ 236520 w 236160"/>
                <a:gd name="textAreaTop" fmla="*/ 0 h 230040"/>
                <a:gd name="textAreaBottom" fmla="*/ 230400 h 230040"/>
              </a:gdLst>
              <a:ahLst/>
              <a:cxnLst/>
              <a:rect l="textAreaLeft" t="textAreaTop" r="textAreaRight" b="textAreaBottom"/>
              <a:pathLst>
                <a:path w="700373" h="683133">
                  <a:moveTo>
                    <a:pt x="631031" y="547783"/>
                  </a:moveTo>
                  <a:cubicBezTo>
                    <a:pt x="532829" y="475679"/>
                    <a:pt x="481203" y="422910"/>
                    <a:pt x="478155" y="379762"/>
                  </a:cubicBezTo>
                  <a:cubicBezTo>
                    <a:pt x="506921" y="380619"/>
                    <a:pt x="545687" y="388525"/>
                    <a:pt x="595313" y="402336"/>
                  </a:cubicBezTo>
                  <a:cubicBezTo>
                    <a:pt x="544354" y="388144"/>
                    <a:pt x="506254" y="374523"/>
                    <a:pt x="480441" y="360045"/>
                  </a:cubicBezTo>
                  <a:cubicBezTo>
                    <a:pt x="493967" y="315754"/>
                    <a:pt x="566166" y="281273"/>
                    <a:pt x="700374" y="243840"/>
                  </a:cubicBezTo>
                  <a:cubicBezTo>
                    <a:pt x="575691" y="278606"/>
                    <a:pt x="499110" y="286988"/>
                    <a:pt x="463772" y="261080"/>
                  </a:cubicBezTo>
                  <a:cubicBezTo>
                    <a:pt x="481679" y="240506"/>
                    <a:pt x="509302" y="217075"/>
                    <a:pt x="546830" y="189547"/>
                  </a:cubicBezTo>
                  <a:cubicBezTo>
                    <a:pt x="508635" y="217646"/>
                    <a:pt x="477298" y="237458"/>
                    <a:pt x="451771" y="248698"/>
                  </a:cubicBezTo>
                  <a:cubicBezTo>
                    <a:pt x="425482" y="210598"/>
                    <a:pt x="446151" y="131254"/>
                    <a:pt x="506063" y="0"/>
                  </a:cubicBezTo>
                  <a:cubicBezTo>
                    <a:pt x="448151" y="126873"/>
                    <a:pt x="402908" y="193834"/>
                    <a:pt x="358331" y="201073"/>
                  </a:cubicBezTo>
                  <a:cubicBezTo>
                    <a:pt x="352616" y="174879"/>
                    <a:pt x="350234" y="139637"/>
                    <a:pt x="350234" y="94869"/>
                  </a:cubicBezTo>
                  <a:cubicBezTo>
                    <a:pt x="350234" y="139732"/>
                    <a:pt x="347853" y="174879"/>
                    <a:pt x="342138" y="201073"/>
                  </a:cubicBezTo>
                  <a:cubicBezTo>
                    <a:pt x="297561" y="193834"/>
                    <a:pt x="252222" y="126873"/>
                    <a:pt x="194405" y="0"/>
                  </a:cubicBezTo>
                  <a:cubicBezTo>
                    <a:pt x="254318" y="131159"/>
                    <a:pt x="274987" y="210598"/>
                    <a:pt x="248698" y="248698"/>
                  </a:cubicBezTo>
                  <a:cubicBezTo>
                    <a:pt x="223171" y="237458"/>
                    <a:pt x="191929" y="217551"/>
                    <a:pt x="153638" y="189547"/>
                  </a:cubicBezTo>
                  <a:cubicBezTo>
                    <a:pt x="191072" y="217075"/>
                    <a:pt x="218789" y="240506"/>
                    <a:pt x="236601" y="261080"/>
                  </a:cubicBezTo>
                  <a:cubicBezTo>
                    <a:pt x="201263" y="286988"/>
                    <a:pt x="124587" y="278606"/>
                    <a:pt x="0" y="243840"/>
                  </a:cubicBezTo>
                  <a:cubicBezTo>
                    <a:pt x="134208" y="281273"/>
                    <a:pt x="206502" y="315849"/>
                    <a:pt x="219933" y="360045"/>
                  </a:cubicBezTo>
                  <a:cubicBezTo>
                    <a:pt x="194120" y="374428"/>
                    <a:pt x="156020" y="388049"/>
                    <a:pt x="105061" y="402336"/>
                  </a:cubicBezTo>
                  <a:cubicBezTo>
                    <a:pt x="154686" y="388525"/>
                    <a:pt x="193453" y="380619"/>
                    <a:pt x="222218" y="379762"/>
                  </a:cubicBezTo>
                  <a:cubicBezTo>
                    <a:pt x="219170" y="422910"/>
                    <a:pt x="167545" y="475679"/>
                    <a:pt x="69342" y="547783"/>
                  </a:cubicBezTo>
                  <a:cubicBezTo>
                    <a:pt x="173450" y="471297"/>
                    <a:pt x="241745" y="437293"/>
                    <a:pt x="284893" y="450628"/>
                  </a:cubicBezTo>
                  <a:cubicBezTo>
                    <a:pt x="279654" y="480727"/>
                    <a:pt x="264795" y="521017"/>
                    <a:pt x="241078" y="573024"/>
                  </a:cubicBezTo>
                  <a:cubicBezTo>
                    <a:pt x="264509" y="521684"/>
                    <a:pt x="284988" y="484537"/>
                    <a:pt x="304133" y="461200"/>
                  </a:cubicBezTo>
                  <a:cubicBezTo>
                    <a:pt x="337947" y="489109"/>
                    <a:pt x="350234" y="561404"/>
                    <a:pt x="350234" y="683133"/>
                  </a:cubicBezTo>
                  <a:cubicBezTo>
                    <a:pt x="350234" y="561499"/>
                    <a:pt x="362522" y="489109"/>
                    <a:pt x="396335" y="461200"/>
                  </a:cubicBezTo>
                  <a:cubicBezTo>
                    <a:pt x="415481" y="484537"/>
                    <a:pt x="435959" y="521780"/>
                    <a:pt x="459391" y="573024"/>
                  </a:cubicBezTo>
                  <a:cubicBezTo>
                    <a:pt x="435674" y="521017"/>
                    <a:pt x="420719" y="480727"/>
                    <a:pt x="415576" y="450628"/>
                  </a:cubicBezTo>
                  <a:cubicBezTo>
                    <a:pt x="458724" y="437293"/>
                    <a:pt x="527018" y="471392"/>
                    <a:pt x="631127" y="547783"/>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sp>
          <p:nvSpPr>
            <p:cNvPr id="275" name="Google Shape;327;p31"/>
            <p:cNvSpPr/>
            <p:nvPr/>
          </p:nvSpPr>
          <p:spPr>
            <a:xfrm>
              <a:off x="226080" y="109800"/>
              <a:ext cx="249120" cy="236880"/>
            </a:xfrm>
            <a:custGeom>
              <a:avLst/>
              <a:gdLst>
                <a:gd name="textAreaLeft" fmla="*/ 0 w 249120"/>
                <a:gd name="textAreaRight" fmla="*/ 249480 w 249120"/>
                <a:gd name="textAreaTop" fmla="*/ 0 h 236880"/>
                <a:gd name="textAreaBottom" fmla="*/ 237240 h 236880"/>
              </a:gdLst>
              <a:ahLst/>
              <a:cxnLst/>
              <a:rect l="textAreaLeft" t="textAreaTop" r="textAreaRight" b="textAreaBottom"/>
              <a:pathLst>
                <a:path w="627792" h="597026">
                  <a:moveTo>
                    <a:pt x="313849" y="0"/>
                  </a:moveTo>
                  <a:cubicBezTo>
                    <a:pt x="313849" y="235172"/>
                    <a:pt x="247269" y="283559"/>
                    <a:pt x="0" y="228029"/>
                  </a:cubicBezTo>
                  <a:cubicBezTo>
                    <a:pt x="247269" y="283559"/>
                    <a:pt x="272701" y="361855"/>
                    <a:pt x="119920" y="597027"/>
                  </a:cubicBezTo>
                  <a:cubicBezTo>
                    <a:pt x="272701" y="361855"/>
                    <a:pt x="354997" y="361855"/>
                    <a:pt x="507873" y="597027"/>
                  </a:cubicBezTo>
                  <a:cubicBezTo>
                    <a:pt x="355092" y="361855"/>
                    <a:pt x="380428" y="283559"/>
                    <a:pt x="627793" y="228029"/>
                  </a:cubicBezTo>
                  <a:cubicBezTo>
                    <a:pt x="380524" y="283559"/>
                    <a:pt x="313944" y="235172"/>
                    <a:pt x="313944" y="0"/>
                  </a:cubicBezTo>
                  <a:close/>
                </a:path>
              </a:pathLst>
            </a:cu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grpSp>
        <p:nvGrpSpPr>
          <p:cNvPr id="276" name="Google Shape;328;p31"/>
          <p:cNvGrpSpPr/>
          <p:nvPr/>
        </p:nvGrpSpPr>
        <p:grpSpPr>
          <a:xfrm>
            <a:off x="7533720" y="389160"/>
            <a:ext cx="1381320" cy="889560"/>
            <a:chOff x="7533720" y="389160"/>
            <a:chExt cx="1381320" cy="889560"/>
          </a:xfrm>
        </p:grpSpPr>
        <p:sp>
          <p:nvSpPr>
            <p:cNvPr id="277" name="Google Shape;329;p31"/>
            <p:cNvSpPr/>
            <p:nvPr/>
          </p:nvSpPr>
          <p:spPr>
            <a:xfrm>
              <a:off x="7533720" y="389160"/>
              <a:ext cx="1381320" cy="889560"/>
            </a:xfrm>
            <a:prstGeom prst="ellipse">
              <a:avLst/>
            </a:prstGeom>
            <a:noFill/>
            <a:ln w="9525">
              <a:solidFill>
                <a:srgbClr val="FFFFFF"/>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278" name="Google Shape;330;p31"/>
            <p:cNvSpPr/>
            <p:nvPr/>
          </p:nvSpPr>
          <p:spPr>
            <a:xfrm>
              <a:off x="7533720" y="389160"/>
              <a:ext cx="1381320" cy="889560"/>
            </a:xfrm>
            <a:prstGeom prst="ellipse">
              <a:avLst/>
            </a:prstGeom>
            <a:noFill/>
            <a:ln w="9525">
              <a:solidFill>
                <a:srgbClr val="FFFFFF"/>
              </a:solidFill>
              <a:round/>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grpSp>
      <p:sp>
        <p:nvSpPr>
          <p:cNvPr id="279" name="PlaceHolder 1"/>
          <p:cNvSpPr>
            <a:spLocks noGrp="1"/>
          </p:cNvSpPr>
          <p:nvPr>
            <p:ph type="subTitle"/>
          </p:nvPr>
        </p:nvSpPr>
        <p:spPr>
          <a:xfrm>
            <a:off x="304920" y="4143240"/>
            <a:ext cx="5676480" cy="42840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a:bodyPr>
          <a:lstStyle/>
          <a:p>
            <a:pPr algn="ctr"/>
            <a:endParaRPr lang="en-US" sz="1400" b="0" u="none" strike="noStrike" dirty="0">
              <a:solidFill>
                <a:schemeClr val="dk2"/>
              </a:solidFill>
              <a:effectLst/>
              <a:uFillTx/>
              <a:latin typeface="Barlow"/>
              <a:ea typeface="Barlow"/>
            </a:endParaRPr>
          </a:p>
        </p:txBody>
      </p:sp>
      <p:sp>
        <p:nvSpPr>
          <p:cNvPr id="280" name="PlaceHolder 2"/>
          <p:cNvSpPr>
            <a:spLocks noGrp="1"/>
          </p:cNvSpPr>
          <p:nvPr>
            <p:ph type="title"/>
          </p:nvPr>
        </p:nvSpPr>
        <p:spPr>
          <a:xfrm>
            <a:off x="228599" y="2713462"/>
            <a:ext cx="5228063" cy="1367523"/>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a:bodyPr>
          <a:lstStyle/>
          <a:p>
            <a:pPr indent="0">
              <a:lnSpc>
                <a:spcPct val="100000"/>
              </a:lnSpc>
              <a:buNone/>
              <a:tabLst>
                <a:tab pos="0" algn="l"/>
              </a:tabLst>
            </a:pPr>
            <a:r>
              <a:rPr lang="en" sz="5500" b="0" u="none" strike="noStrike" dirty="0">
                <a:solidFill>
                  <a:schemeClr val="dk2"/>
                </a:solidFill>
                <a:effectLst/>
                <a:uFillTx/>
                <a:latin typeface="Barlow"/>
                <a:ea typeface="Barlow"/>
              </a:rPr>
              <a:t>Applications</a:t>
            </a:r>
            <a:endParaRPr lang="fr-FR" sz="5500" b="0" u="none" strike="noStrike" dirty="0">
              <a:solidFill>
                <a:schemeClr val="dk1"/>
              </a:solidFill>
              <a:effectLst/>
              <a:uFillTx/>
              <a:latin typeface="Arial"/>
            </a:endParaRPr>
          </a:p>
        </p:txBody>
      </p:sp>
      <p:sp>
        <p:nvSpPr>
          <p:cNvPr id="281" name="PlaceHolder 3"/>
          <p:cNvSpPr>
            <a:spLocks noGrp="1"/>
          </p:cNvSpPr>
          <p:nvPr>
            <p:ph type="title"/>
          </p:nvPr>
        </p:nvSpPr>
        <p:spPr>
          <a:xfrm>
            <a:off x="7591320" y="390600"/>
            <a:ext cx="1266480" cy="885600"/>
          </a:xfrm>
          <a:prstGeom prst="rect">
            <a:avLst/>
          </a:prstGeom>
          <a:noFill/>
          <a:ln w="0">
            <a:noFill/>
          </a:ln>
          <a:effectLst>
            <a:outerShdw blurRad="57240" dist="19080" dir="5400000" rotWithShape="0">
              <a:srgbClr val="000000">
                <a:alpha val="50000"/>
              </a:srgbClr>
            </a:outerShdw>
          </a:effectLst>
        </p:spPr>
        <p:txBody>
          <a:bodyPr lIns="91440" tIns="91440" rIns="91440" bIns="91440" anchor="ctr">
            <a:normAutofit/>
          </a:bodyPr>
          <a:lstStyle/>
          <a:p>
            <a:pPr indent="0" algn="ctr">
              <a:lnSpc>
                <a:spcPct val="100000"/>
              </a:lnSpc>
              <a:buNone/>
              <a:tabLst>
                <a:tab pos="0" algn="l"/>
              </a:tabLst>
            </a:pPr>
            <a:r>
              <a:rPr lang="en" sz="4500" b="0" u="none" strike="noStrike">
                <a:solidFill>
                  <a:schemeClr val="accent2"/>
                </a:solidFill>
                <a:effectLst/>
                <a:uFillTx/>
                <a:latin typeface="Barlow"/>
                <a:ea typeface="Barlow"/>
              </a:rPr>
              <a:t>05</a:t>
            </a:r>
            <a:endParaRPr lang="fr-FR" sz="4500" b="0" u="none" strike="noStrike">
              <a:solidFill>
                <a:schemeClr val="dk1"/>
              </a:solidFill>
              <a:effectLst/>
              <a:uFillTx/>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PlaceHolder 1"/>
          <p:cNvSpPr>
            <a:spLocks noGrp="1"/>
          </p:cNvSpPr>
          <p:nvPr>
            <p:ph type="title"/>
          </p:nvPr>
        </p:nvSpPr>
        <p:spPr>
          <a:xfrm>
            <a:off x="1241502" y="419040"/>
            <a:ext cx="7359618" cy="1095120"/>
          </a:xfrm>
          <a:prstGeom prst="rect">
            <a:avLst/>
          </a:prstGeom>
          <a:noFill/>
          <a:ln w="0">
            <a:noFill/>
          </a:ln>
        </p:spPr>
        <p:txBody>
          <a:bodyPr lIns="91440" tIns="91440" rIns="91440" bIns="91440" anchor="b">
            <a:noAutofit/>
          </a:bodyPr>
          <a:lstStyle/>
          <a:p>
            <a:pPr indent="0">
              <a:lnSpc>
                <a:spcPct val="100000"/>
              </a:lnSpc>
              <a:buNone/>
              <a:tabLst>
                <a:tab pos="0" algn="l"/>
              </a:tabLst>
            </a:pPr>
            <a:r>
              <a:rPr lang="en" b="0" u="none" strike="noStrike" dirty="0">
                <a:solidFill>
                  <a:schemeClr val="dk1"/>
                </a:solidFill>
                <a:effectLst/>
                <a:uFillTx/>
                <a:latin typeface="Barlow"/>
                <a:ea typeface="Barlow"/>
              </a:rPr>
              <a:t>Smart Traffic Management</a:t>
            </a:r>
            <a:endParaRPr lang="fr-FR" b="0" u="none" strike="noStrike" dirty="0">
              <a:solidFill>
                <a:schemeClr val="dk1"/>
              </a:solidFill>
              <a:effectLst/>
              <a:uFillTx/>
              <a:latin typeface="Arial"/>
            </a:endParaRPr>
          </a:p>
        </p:txBody>
      </p:sp>
      <p:sp>
        <p:nvSpPr>
          <p:cNvPr id="283" name="PlaceHolder 2"/>
          <p:cNvSpPr>
            <a:spLocks noGrp="1"/>
          </p:cNvSpPr>
          <p:nvPr>
            <p:ph type="subTitle"/>
          </p:nvPr>
        </p:nvSpPr>
        <p:spPr>
          <a:xfrm>
            <a:off x="228599" y="1666800"/>
            <a:ext cx="8580863" cy="2876040"/>
          </a:xfrm>
          <a:prstGeom prst="rect">
            <a:avLst/>
          </a:prstGeom>
          <a:noFill/>
          <a:ln w="0">
            <a:noFill/>
          </a:ln>
        </p:spPr>
        <p:txBody>
          <a:bodyPr lIns="91440" tIns="91440" rIns="91440" bIns="91440" anchor="t">
            <a:normAutofit/>
          </a:bodyPr>
          <a:lstStyle/>
          <a:p>
            <a:pPr indent="0" algn="ctr">
              <a:buNone/>
            </a:pPr>
            <a:r>
              <a:rPr lang="en" sz="2000" b="0" u="none" strike="noStrike" dirty="0">
                <a:solidFill>
                  <a:schemeClr val="dk1"/>
                </a:solidFill>
                <a:effectLst/>
                <a:uFillTx/>
                <a:latin typeface="Barlow"/>
                <a:ea typeface="Barlow"/>
              </a:rPr>
              <a:t>Smart street lights enhance traffic management by adjusting light levels based on real-time road conditions.  </a:t>
            </a:r>
            <a:endParaRPr lang="en-US" sz="2000" b="0" u="none" strike="noStrike" dirty="0">
              <a:solidFill>
                <a:srgbClr val="000000"/>
              </a:solidFill>
              <a:effectLst/>
              <a:uFillTx/>
              <a:latin typeface="OpenSymbol"/>
            </a:endParaRPr>
          </a:p>
          <a:p>
            <a:pPr indent="0" algn="ctr">
              <a:buNone/>
            </a:pPr>
            <a:endParaRPr lang="en-US" sz="2000" b="0" u="none" strike="noStrike" dirty="0">
              <a:solidFill>
                <a:srgbClr val="000000"/>
              </a:solidFill>
              <a:effectLst/>
              <a:uFillTx/>
              <a:latin typeface="OpenSymbol"/>
            </a:endParaRPr>
          </a:p>
          <a:p>
            <a:pPr indent="0">
              <a:lnSpc>
                <a:spcPct val="100000"/>
              </a:lnSpc>
              <a:buNone/>
              <a:tabLst>
                <a:tab pos="0" algn="l"/>
              </a:tabLst>
            </a:pPr>
            <a:r>
              <a:rPr lang="en" sz="2000" b="0" u="none" strike="noStrike" dirty="0">
                <a:solidFill>
                  <a:schemeClr val="dk1"/>
                </a:solidFill>
                <a:effectLst/>
                <a:uFillTx/>
                <a:latin typeface="Barlow"/>
                <a:ea typeface="Barlow"/>
              </a:rPr>
              <a:t>This capability reduces congestion and improves flow, making streets safer for drivers and pedestrians alike.</a:t>
            </a:r>
            <a:endParaRPr lang="en-US" sz="2000" b="0" u="none" strike="noStrike" dirty="0">
              <a:solidFill>
                <a:srgbClr val="000000"/>
              </a:solidFill>
              <a:effectLst/>
              <a:uFillTx/>
              <a:latin typeface="OpenSymbol"/>
            </a:endParaRPr>
          </a:p>
        </p:txBody>
      </p:sp>
      <p:sp>
        <p:nvSpPr>
          <p:cNvPr id="284" name="PlaceHolder 3"/>
          <p:cNvSpPr>
            <a:spLocks noGrp="1"/>
          </p:cNvSpPr>
          <p:nvPr>
            <p:ph type="sldNum" idx="35"/>
          </p:nvPr>
        </p:nvSpPr>
        <p:spPr>
          <a:xfrm>
            <a:off x="8601120" y="4777920"/>
            <a:ext cx="313920" cy="273960"/>
          </a:xfrm>
          <a:prstGeom prst="rect">
            <a:avLst/>
          </a:prstGeom>
          <a:noFill/>
          <a:ln w="0">
            <a:noFill/>
          </a:ln>
        </p:spPr>
        <p:txBody>
          <a:bodyPr lIns="91440" tIns="75960" rIns="91440" bIns="75960" anchor="ctr">
            <a:spAutoFit/>
          </a:bodyPr>
          <a:lstStyle>
            <a:lvl1pPr indent="0" algn="ctr" defTabSz="914400">
              <a:lnSpc>
                <a:spcPct val="100000"/>
              </a:lnSpc>
              <a:buNone/>
              <a:tabLst>
                <a:tab pos="0" algn="l"/>
              </a:tabLst>
              <a:defRPr lang="fr-FR"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0C6C320D-CE68-4598-B450-D30026F4E502}" type="slidenum">
              <a:rPr lang="fr-FR" sz="800" b="0" u="none" strike="noStrike">
                <a:solidFill>
                  <a:schemeClr val="dk1"/>
                </a:solidFill>
                <a:effectLst/>
                <a:uFillTx/>
                <a:latin typeface="Barlow"/>
                <a:ea typeface="Barlow"/>
              </a:rPr>
              <a:t>8</a:t>
            </a:fld>
            <a:endParaRPr lang="en-US" sz="800" b="0" u="none" strike="noStrike">
              <a:solidFill>
                <a:srgbClr val="000000"/>
              </a:solidFill>
              <a:effectLst/>
              <a:uFillTx/>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PlaceHolder 1"/>
          <p:cNvSpPr>
            <a:spLocks noGrp="1"/>
          </p:cNvSpPr>
          <p:nvPr>
            <p:ph type="title"/>
          </p:nvPr>
        </p:nvSpPr>
        <p:spPr>
          <a:xfrm>
            <a:off x="1918010" y="359567"/>
            <a:ext cx="5925013" cy="10951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b="0" u="none" strike="noStrike" dirty="0">
                <a:solidFill>
                  <a:schemeClr val="dk1"/>
                </a:solidFill>
                <a:effectLst/>
                <a:uFillTx/>
                <a:latin typeface="Barlow"/>
                <a:ea typeface="Barlow"/>
              </a:rPr>
              <a:t>Energy Conservation</a:t>
            </a:r>
            <a:endParaRPr lang="fr-FR" b="0" u="none" strike="noStrike" dirty="0">
              <a:solidFill>
                <a:schemeClr val="dk1"/>
              </a:solidFill>
              <a:effectLst/>
              <a:uFillTx/>
              <a:latin typeface="Arial"/>
            </a:endParaRPr>
          </a:p>
        </p:txBody>
      </p:sp>
      <p:sp>
        <p:nvSpPr>
          <p:cNvPr id="286" name="PlaceHolder 2"/>
          <p:cNvSpPr>
            <a:spLocks noGrp="1"/>
          </p:cNvSpPr>
          <p:nvPr>
            <p:ph type="subTitle"/>
          </p:nvPr>
        </p:nvSpPr>
        <p:spPr>
          <a:xfrm>
            <a:off x="228600" y="1666800"/>
            <a:ext cx="8789020" cy="2876040"/>
          </a:xfrm>
          <a:prstGeom prst="rect">
            <a:avLst/>
          </a:prstGeom>
          <a:noFill/>
          <a:ln w="0">
            <a:noFill/>
          </a:ln>
        </p:spPr>
        <p:txBody>
          <a:bodyPr lIns="91440" tIns="91440" rIns="91440" bIns="91440" anchor="t">
            <a:normAutofit/>
          </a:bodyPr>
          <a:lstStyle/>
          <a:p>
            <a:pPr indent="0" algn="ctr">
              <a:buNone/>
            </a:pPr>
            <a:r>
              <a:rPr lang="en" sz="2000" b="0" u="none" strike="noStrike" dirty="0">
                <a:solidFill>
                  <a:schemeClr val="dk1"/>
                </a:solidFill>
                <a:effectLst/>
                <a:uFillTx/>
                <a:latin typeface="Barlow"/>
                <a:ea typeface="Barlow"/>
              </a:rPr>
              <a:t>The energy-saving potential of smart street lights benefits municipalities economically. </a:t>
            </a:r>
            <a:endParaRPr lang="en-US" sz="2000" b="0" u="none" strike="noStrike" dirty="0">
              <a:solidFill>
                <a:srgbClr val="000000"/>
              </a:solidFill>
              <a:effectLst/>
              <a:uFillTx/>
              <a:latin typeface="OpenSymbol"/>
            </a:endParaRPr>
          </a:p>
          <a:p>
            <a:pPr indent="0" algn="ctr">
              <a:buNone/>
            </a:pPr>
            <a:endParaRPr lang="en-US" sz="2000" b="0" u="none" strike="noStrike" dirty="0">
              <a:solidFill>
                <a:srgbClr val="000000"/>
              </a:solidFill>
              <a:effectLst/>
              <a:uFillTx/>
              <a:latin typeface="OpenSymbol"/>
            </a:endParaRPr>
          </a:p>
          <a:p>
            <a:pPr indent="0">
              <a:lnSpc>
                <a:spcPct val="100000"/>
              </a:lnSpc>
              <a:buNone/>
              <a:tabLst>
                <a:tab pos="0" algn="l"/>
              </a:tabLst>
            </a:pPr>
            <a:r>
              <a:rPr lang="en" sz="2000" dirty="0">
                <a:solidFill>
                  <a:schemeClr val="dk1"/>
                </a:solidFill>
                <a:latin typeface="Barlow"/>
                <a:ea typeface="Barlow"/>
              </a:rPr>
              <a:t>     </a:t>
            </a:r>
            <a:r>
              <a:rPr lang="en" sz="2000" b="0" u="none" strike="noStrike" dirty="0">
                <a:solidFill>
                  <a:schemeClr val="dk1"/>
                </a:solidFill>
                <a:effectLst/>
                <a:uFillTx/>
                <a:latin typeface="Barlow"/>
                <a:ea typeface="Barlow"/>
              </a:rPr>
              <a:t>By utilizing LED technology and responsive lighting, cities can significantly                 decrease their energy consumption and carbon emissions.</a:t>
            </a:r>
            <a:endParaRPr lang="en-US" sz="2000" b="0" u="none" strike="noStrike" dirty="0">
              <a:solidFill>
                <a:srgbClr val="000000"/>
              </a:solidFill>
              <a:effectLst/>
              <a:uFillTx/>
              <a:latin typeface="OpenSymbol"/>
            </a:endParaRPr>
          </a:p>
        </p:txBody>
      </p:sp>
      <p:sp>
        <p:nvSpPr>
          <p:cNvPr id="287" name="PlaceHolder 3"/>
          <p:cNvSpPr>
            <a:spLocks noGrp="1"/>
          </p:cNvSpPr>
          <p:nvPr>
            <p:ph type="sldNum" idx="36"/>
          </p:nvPr>
        </p:nvSpPr>
        <p:spPr>
          <a:xfrm>
            <a:off x="8601120" y="4777920"/>
            <a:ext cx="313920" cy="273960"/>
          </a:xfrm>
          <a:prstGeom prst="rect">
            <a:avLst/>
          </a:prstGeom>
          <a:noFill/>
          <a:ln w="0">
            <a:noFill/>
          </a:ln>
        </p:spPr>
        <p:txBody>
          <a:bodyPr lIns="91440" tIns="75960" rIns="91440" bIns="75960" anchor="ctr">
            <a:spAutoFit/>
          </a:bodyPr>
          <a:lstStyle>
            <a:lvl1pPr indent="0" algn="ctr" defTabSz="914400">
              <a:lnSpc>
                <a:spcPct val="100000"/>
              </a:lnSpc>
              <a:buNone/>
              <a:tabLst>
                <a:tab pos="0" algn="l"/>
              </a:tabLst>
              <a:defRPr lang="fr-FR" sz="800" b="0" u="none" strike="noStrike">
                <a:solidFill>
                  <a:schemeClr val="dk1"/>
                </a:solidFill>
                <a:effectLst/>
                <a:uFillTx/>
                <a:latin typeface="Barlow"/>
                <a:ea typeface="Barlow"/>
              </a:defRPr>
            </a:lvl1pPr>
          </a:lstStyle>
          <a:p>
            <a:pPr indent="0" algn="ctr" defTabSz="914400">
              <a:lnSpc>
                <a:spcPct val="100000"/>
              </a:lnSpc>
              <a:buNone/>
              <a:tabLst>
                <a:tab pos="0" algn="l"/>
              </a:tabLst>
            </a:pPr>
            <a:fld id="{19F03CAC-1245-425D-B4F5-22482349568F}" type="slidenum">
              <a:rPr lang="fr-FR" sz="800" b="0" u="none" strike="noStrike">
                <a:solidFill>
                  <a:schemeClr val="dk1"/>
                </a:solidFill>
                <a:effectLst/>
                <a:uFillTx/>
                <a:latin typeface="Barlow"/>
                <a:ea typeface="Barlow"/>
              </a:rPr>
              <a:t>9</a:t>
            </a:fld>
            <a:endParaRPr lang="en-US" sz="800" b="0" u="none" strike="noStrike">
              <a:solidFill>
                <a:srgbClr val="000000"/>
              </a:solidFill>
              <a:effectLst/>
              <a:uFillTx/>
              <a:latin typeface="OpenSymbol"/>
            </a:endParaRPr>
          </a:p>
        </p:txBody>
      </p:sp>
    </p:spTree>
  </p:cSld>
  <p:clrMapOvr>
    <a:masterClrMapping/>
  </p:clrMapOvr>
</p:sld>
</file>

<file path=ppt/theme/theme1.xml><?xml version="1.0" encoding="utf-8"?>
<a:theme xmlns:a="http://schemas.openxmlformats.org/drawingml/2006/main" name="Asian Pop Culture by Slidesgo">
  <a:themeElements>
    <a:clrScheme name="Simple Light">
      <a:dk1>
        <a:srgbClr val="532D22"/>
      </a:dk1>
      <a:lt1>
        <a:srgbClr val="EBE4DA"/>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532D2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3023</TotalTime>
  <Words>405</Words>
  <Application>Microsoft Office PowerPoint</Application>
  <PresentationFormat>On-screen Show (16:9)</PresentationFormat>
  <Paragraphs>57</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Barlow</vt:lpstr>
      <vt:lpstr>Calibri</vt:lpstr>
      <vt:lpstr>OpenSymbol</vt:lpstr>
      <vt:lpstr>Symbol</vt:lpstr>
      <vt:lpstr>Wingdings</vt:lpstr>
      <vt:lpstr>Asian Pop Culture by Slidesgo</vt:lpstr>
      <vt:lpstr>Slidesgo Final Pages</vt:lpstr>
      <vt:lpstr>Automated smart lighting system</vt:lpstr>
      <vt:lpstr>Introduction</vt:lpstr>
      <vt:lpstr>Components Used in the System</vt:lpstr>
      <vt:lpstr>CIRCUIT DIAGRAM</vt:lpstr>
      <vt:lpstr>Arduino Code</vt:lpstr>
      <vt:lpstr>Working Principle</vt:lpstr>
      <vt:lpstr>Applications</vt:lpstr>
      <vt:lpstr>Smart Traffic Management</vt:lpstr>
      <vt:lpstr>Energy Conservation</vt:lpstr>
      <vt:lpstr>Enhancing Public Safety</vt:lpstr>
      <vt:lpstr>Future Scope</vt:lpstr>
      <vt:lpstr>Expansion in Urban Areas</vt:lpstr>
      <vt:lpstr>Conclusions</vt:lpstr>
      <vt:lpstr>Thank You !</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lalit pal</cp:lastModifiedBy>
  <cp:revision>3</cp:revision>
  <dcterms:modified xsi:type="dcterms:W3CDTF">2025-07-15T18:39:27Z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2025-07-10T04:44:30Z</dcterms:created>
  <dc:creator>Unknown Creator</dc:creator>
  <dc:description/>
  <dc:language>en-US</dc:language>
  <cp:lastModifiedBy>Unknown Creator</cp:lastModifiedBy>
  <dcterms:modified xsi:type="dcterms:W3CDTF">2025-07-10T04:44:30Z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28</vt:r8>
  </property>
</Properties>
</file>